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66" r:id="rId2"/>
    <p:sldId id="257" r:id="rId3"/>
    <p:sldId id="256" r:id="rId4"/>
    <p:sldId id="275" r:id="rId5"/>
    <p:sldId id="281" r:id="rId6"/>
    <p:sldId id="282" r:id="rId7"/>
    <p:sldId id="288" r:id="rId8"/>
    <p:sldId id="277" r:id="rId9"/>
    <p:sldId id="258" r:id="rId10"/>
    <p:sldId id="273" r:id="rId11"/>
    <p:sldId id="279" r:id="rId12"/>
    <p:sldId id="280" r:id="rId13"/>
    <p:sldId id="286" r:id="rId14"/>
    <p:sldId id="287" r:id="rId15"/>
    <p:sldId id="262" r:id="rId16"/>
    <p:sldId id="269" r:id="rId1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2031722-FAC5-4D64-8CE0-4FE13E1F0762}">
          <p14:sldIdLst>
            <p14:sldId id="266"/>
            <p14:sldId id="257"/>
          </p14:sldIdLst>
        </p14:section>
        <p14:section name="Intro" id="{ED6E4ACC-9E32-4116-8012-F3B17737F25A}">
          <p14:sldIdLst>
            <p14:sldId id="256"/>
            <p14:sldId id="275"/>
            <p14:sldId id="281"/>
            <p14:sldId id="282"/>
            <p14:sldId id="288"/>
          </p14:sldIdLst>
        </p14:section>
        <p14:section name="Economy and culture" id="{6C810A9D-35E9-42B1-893F-3CA62822CD45}">
          <p14:sldIdLst>
            <p14:sldId id="277"/>
            <p14:sldId id="258"/>
            <p14:sldId id="273"/>
          </p14:sldIdLst>
        </p14:section>
        <p14:section name="Notable Spots" id="{CF88E353-36EC-43FB-BEC0-DD836209E69F}">
          <p14:sldIdLst>
            <p14:sldId id="279"/>
            <p14:sldId id="280"/>
            <p14:sldId id="286"/>
            <p14:sldId id="287"/>
          </p14:sldIdLst>
        </p14:section>
        <p14:section name="Conclusion" id="{A504C29F-765F-4A8F-9392-99EAD9751882}">
          <p14:sldIdLst>
            <p14:sldId id="262"/>
            <p14:sldId id="269"/>
          </p14:sldIdLst>
        </p14:section>
      </p14:sectionLst>
    </p:ext>
    <p:ext uri="{EFAFB233-063F-42B5-8137-9DF3F51BA10A}">
      <p15:sldGuideLst xmlns:p15="http://schemas.microsoft.com/office/powerpoint/2012/main">
        <p15:guide id="2" pos="3840"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5" autoAdjust="0"/>
    <p:restoredTop sz="94660"/>
  </p:normalViewPr>
  <p:slideViewPr>
    <p:cSldViewPr snapToGrid="0">
      <p:cViewPr>
        <p:scale>
          <a:sx n="76" d="100"/>
          <a:sy n="76" d="100"/>
        </p:scale>
        <p:origin x="296" y="-192"/>
      </p:cViewPr>
      <p:guideLst>
        <p:guide pos="3840"/>
        <p:guide orient="horz"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28" Type="http://schemas.microsoft.com/office/2015/10/relationships/revisionInfo" Target="NUL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 Id="rId27" Type="http://schemas.microsoft.com/office/2016/11/relationships/changesInfo"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9E02AD-574F-46B1-91CF-758ECD9272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a:extLst>
              <a:ext uri="{FF2B5EF4-FFF2-40B4-BE49-F238E27FC236}">
                <a16:creationId xmlns:a16="http://schemas.microsoft.com/office/drawing/2014/main" id="{0DCDBB3E-0962-4543-8203-0E0084580C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02A5B2-8064-4382-9E31-9E46E0F5B2C3}" type="datetimeFigureOut">
              <a:rPr lang="ru-RU" smtClean="0"/>
              <a:t>16.01.2022</a:t>
            </a:fld>
            <a:endParaRPr lang="ru-RU"/>
          </a:p>
        </p:txBody>
      </p:sp>
      <p:sp>
        <p:nvSpPr>
          <p:cNvPr id="4" name="Footer Placeholder 3">
            <a:extLst>
              <a:ext uri="{FF2B5EF4-FFF2-40B4-BE49-F238E27FC236}">
                <a16:creationId xmlns:a16="http://schemas.microsoft.com/office/drawing/2014/main" id="{DD61A4A7-FC01-4444-9707-74E93BD634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Slide Number Placeholder 4">
            <a:extLst>
              <a:ext uri="{FF2B5EF4-FFF2-40B4-BE49-F238E27FC236}">
                <a16:creationId xmlns:a16="http://schemas.microsoft.com/office/drawing/2014/main" id="{B28D65D7-8813-49CE-A8BE-42984C5CBD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22FEE5-93F6-4794-9247-D82E88608B7E}" type="slidenum">
              <a:rPr lang="ru-RU" smtClean="0"/>
              <a:t>‹#›</a:t>
            </a:fld>
            <a:endParaRPr lang="ru-RU"/>
          </a:p>
        </p:txBody>
      </p:sp>
    </p:spTree>
    <p:extLst>
      <p:ext uri="{BB962C8B-B14F-4D97-AF65-F5344CB8AC3E}">
        <p14:creationId xmlns:p14="http://schemas.microsoft.com/office/powerpoint/2010/main" val="2148400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0EB3D-2307-4317-8A1D-B47FA45245F0}" type="datetimeFigureOut">
              <a:rPr lang="ru-RU" smtClean="0"/>
              <a:t>16.01.2022</a:t>
            </a:fld>
            <a:endParaRPr lang="ru-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78A92-0141-4330-8F3E-FAADFAC23844}" type="slidenum">
              <a:rPr lang="ru-RU" smtClean="0"/>
              <a:t>‹#›</a:t>
            </a:fld>
            <a:endParaRPr lang="ru-RU"/>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Las Vegas, USA</a:t>
            </a:r>
          </a:p>
          <a:p>
            <a:r>
              <a:rPr lang="en-US">
                <a:cs typeface="Calibri"/>
              </a:rPr>
              <a:t>Cultural Discovery Program</a:t>
            </a:r>
          </a:p>
          <a:p>
            <a:r>
              <a:rPr lang="en-US">
                <a:cs typeface="Calibri"/>
              </a:rPr>
              <a:t>Oct 2021</a:t>
            </a:r>
          </a:p>
        </p:txBody>
      </p:sp>
      <p:sp>
        <p:nvSpPr>
          <p:cNvPr id="4" name="Slide Number Placeholder 3"/>
          <p:cNvSpPr>
            <a:spLocks noGrp="1"/>
          </p:cNvSpPr>
          <p:nvPr>
            <p:ph type="sldNum" sz="quarter" idx="5"/>
          </p:nvPr>
        </p:nvSpPr>
        <p:spPr/>
        <p:txBody>
          <a:bodyPr/>
          <a:lstStyle/>
          <a:p>
            <a:fld id="{53D78A92-0141-4330-8F3E-FAADFAC23844}" type="slidenum">
              <a:rPr lang="ru-RU" smtClean="0"/>
              <a:t>1</a:t>
            </a:fld>
            <a:endParaRPr lang="ru-RU"/>
          </a:p>
        </p:txBody>
      </p:sp>
    </p:spTree>
    <p:extLst>
      <p:ext uri="{BB962C8B-B14F-4D97-AF65-F5344CB8AC3E}">
        <p14:creationId xmlns:p14="http://schemas.microsoft.com/office/powerpoint/2010/main" val="999318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Notable Spots</a:t>
            </a:r>
          </a:p>
          <a:p>
            <a:r>
              <a:rPr lang="en-US">
                <a:cs typeface="Calibri"/>
              </a:rPr>
              <a:t>In the Entertainment Capital of the World</a:t>
            </a:r>
          </a:p>
        </p:txBody>
      </p:sp>
      <p:sp>
        <p:nvSpPr>
          <p:cNvPr id="4" name="Slide Number Placeholder 3"/>
          <p:cNvSpPr>
            <a:spLocks noGrp="1"/>
          </p:cNvSpPr>
          <p:nvPr>
            <p:ph type="sldNum" sz="quarter" idx="5"/>
          </p:nvPr>
        </p:nvSpPr>
        <p:spPr/>
        <p:txBody>
          <a:bodyPr/>
          <a:lstStyle/>
          <a:p>
            <a:fld id="{53D78A92-0141-4330-8F3E-FAADFAC23844}" type="slidenum">
              <a:rPr lang="ru-RU" smtClean="0"/>
              <a:t>11</a:t>
            </a:fld>
            <a:endParaRPr lang="ru-RU"/>
          </a:p>
        </p:txBody>
      </p:sp>
    </p:spTree>
    <p:extLst>
      <p:ext uri="{BB962C8B-B14F-4D97-AF65-F5344CB8AC3E}">
        <p14:creationId xmlns:p14="http://schemas.microsoft.com/office/powerpoint/2010/main" val="1814195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Notable spots</a:t>
            </a:r>
          </a:p>
          <a:p>
            <a:r>
              <a:rPr lang="en-US">
                <a:cs typeface="Calibri"/>
              </a:rPr>
              <a:t>Vegas has something for everyone to enjoy.</a:t>
            </a:r>
            <a:endParaRPr lang="en-US"/>
          </a:p>
          <a:p>
            <a:r>
              <a:rPr lang="en-US">
                <a:cs typeface="Calibri"/>
              </a:rPr>
              <a:t>There's more to Vegas than just the casinos:</a:t>
            </a:r>
          </a:p>
          <a:p>
            <a:r>
              <a:rPr lang="en-US">
                <a:cs typeface="Calibri"/>
              </a:rPr>
              <a:t>- Hoover Dam</a:t>
            </a:r>
          </a:p>
          <a:p>
            <a:r>
              <a:rPr lang="en-US">
                <a:cs typeface="Calibri"/>
              </a:rPr>
              <a:t>- Red Rock Canyon</a:t>
            </a:r>
          </a:p>
          <a:p>
            <a:r>
              <a:rPr lang="en-US">
                <a:cs typeface="Calibri"/>
              </a:rPr>
              <a:t>- High Roller</a:t>
            </a:r>
          </a:p>
          <a:p>
            <a:r>
              <a:rPr lang="en-US">
                <a:cs typeface="Calibri"/>
              </a:rPr>
              <a:t>- Historic Railroad Hiking Trail</a:t>
            </a:r>
          </a:p>
          <a:p>
            <a:endParaRPr lang="en-US">
              <a:cs typeface="Calibri"/>
            </a:endParaRPr>
          </a:p>
        </p:txBody>
      </p:sp>
      <p:sp>
        <p:nvSpPr>
          <p:cNvPr id="4" name="Slide Number Placeholder 3"/>
          <p:cNvSpPr>
            <a:spLocks noGrp="1"/>
          </p:cNvSpPr>
          <p:nvPr>
            <p:ph type="sldNum" sz="quarter" idx="5"/>
          </p:nvPr>
        </p:nvSpPr>
        <p:spPr/>
        <p:txBody>
          <a:bodyPr/>
          <a:lstStyle/>
          <a:p>
            <a:fld id="{53D78A92-0141-4330-8F3E-FAADFAC23844}" type="slidenum">
              <a:rPr lang="ru-RU" smtClean="0"/>
              <a:t>12</a:t>
            </a:fld>
            <a:endParaRPr lang="ru-RU"/>
          </a:p>
        </p:txBody>
      </p:sp>
    </p:spTree>
    <p:extLst>
      <p:ext uri="{BB962C8B-B14F-4D97-AF65-F5344CB8AC3E}">
        <p14:creationId xmlns:p14="http://schemas.microsoft.com/office/powerpoint/2010/main" val="2928875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Hoover Dam</a:t>
            </a:r>
          </a:p>
          <a:p>
            <a:endParaRPr lang="en-US"/>
          </a:p>
        </p:txBody>
      </p:sp>
      <p:sp>
        <p:nvSpPr>
          <p:cNvPr id="4" name="Slide Number Placeholder 3"/>
          <p:cNvSpPr>
            <a:spLocks noGrp="1"/>
          </p:cNvSpPr>
          <p:nvPr>
            <p:ph type="sldNum" sz="quarter" idx="5"/>
          </p:nvPr>
        </p:nvSpPr>
        <p:spPr/>
        <p:txBody>
          <a:bodyPr/>
          <a:lstStyle/>
          <a:p>
            <a:fld id="{53D78A92-0141-4330-8F3E-FAADFAC23844}" type="slidenum">
              <a:rPr lang="ru-RU" smtClean="0"/>
              <a:t>13</a:t>
            </a:fld>
            <a:endParaRPr lang="ru-RU"/>
          </a:p>
        </p:txBody>
      </p:sp>
    </p:spTree>
    <p:extLst>
      <p:ext uri="{BB962C8B-B14F-4D97-AF65-F5344CB8AC3E}">
        <p14:creationId xmlns:p14="http://schemas.microsoft.com/office/powerpoint/2010/main" val="1681037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Red Rock Canyon</a:t>
            </a:r>
          </a:p>
          <a:p>
            <a:r>
              <a:rPr lang="en-US"/>
              <a:t>Rock Canyon features a one-way 13-mile scenic drive, hiking and trails, plants, wildlife, geology, and camping.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3D78A92-0141-4330-8F3E-FAADFAC23844}" type="slidenum">
              <a:rPr lang="ru-RU" smtClean="0"/>
              <a:t>14</a:t>
            </a:fld>
            <a:endParaRPr lang="ru-RU"/>
          </a:p>
        </p:txBody>
      </p:sp>
    </p:spTree>
    <p:extLst>
      <p:ext uri="{BB962C8B-B14F-4D97-AF65-F5344CB8AC3E}">
        <p14:creationId xmlns:p14="http://schemas.microsoft.com/office/powerpoint/2010/main" val="501171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Las Vegas Strip</a:t>
            </a:r>
          </a:p>
        </p:txBody>
      </p:sp>
      <p:sp>
        <p:nvSpPr>
          <p:cNvPr id="4" name="Slide Number Placeholder 3"/>
          <p:cNvSpPr>
            <a:spLocks noGrp="1"/>
          </p:cNvSpPr>
          <p:nvPr>
            <p:ph type="sldNum" sz="quarter" idx="5"/>
          </p:nvPr>
        </p:nvSpPr>
        <p:spPr/>
        <p:txBody>
          <a:bodyPr/>
          <a:lstStyle/>
          <a:p>
            <a:fld id="{53D78A92-0141-4330-8F3E-FAADFAC23844}" type="slidenum">
              <a:rPr lang="ru-RU" smtClean="0"/>
              <a:t>15</a:t>
            </a:fld>
            <a:endParaRPr lang="ru-RU"/>
          </a:p>
        </p:txBody>
      </p:sp>
    </p:spTree>
    <p:extLst>
      <p:ext uri="{BB962C8B-B14F-4D97-AF65-F5344CB8AC3E}">
        <p14:creationId xmlns:p14="http://schemas.microsoft.com/office/powerpoint/2010/main" val="2661372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Thank you!</a:t>
            </a:r>
          </a:p>
          <a:p>
            <a:r>
              <a:rPr lang="en-US">
                <a:cs typeface="Calibri"/>
              </a:rPr>
              <a:t>San Diego Chapter</a:t>
            </a:r>
          </a:p>
        </p:txBody>
      </p:sp>
      <p:sp>
        <p:nvSpPr>
          <p:cNvPr id="4" name="Slide Number Placeholder 3"/>
          <p:cNvSpPr>
            <a:spLocks noGrp="1"/>
          </p:cNvSpPr>
          <p:nvPr>
            <p:ph type="sldNum" sz="quarter" idx="5"/>
          </p:nvPr>
        </p:nvSpPr>
        <p:spPr/>
        <p:txBody>
          <a:bodyPr/>
          <a:lstStyle/>
          <a:p>
            <a:fld id="{53D78A92-0141-4330-8F3E-FAADFAC23844}" type="slidenum">
              <a:rPr lang="ru-RU" smtClean="0"/>
              <a:t>16</a:t>
            </a:fld>
            <a:endParaRPr lang="ru-RU"/>
          </a:p>
        </p:txBody>
      </p:sp>
    </p:spTree>
    <p:extLst>
      <p:ext uri="{BB962C8B-B14F-4D97-AF65-F5344CB8AC3E}">
        <p14:creationId xmlns:p14="http://schemas.microsoft.com/office/powerpoint/2010/main" val="3732884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Agenda</a:t>
            </a:r>
          </a:p>
          <a:p>
            <a:r>
              <a:rPr lang="en-US">
                <a:cs typeface="Calibri"/>
              </a:rPr>
              <a:t>Learn about Las Vegas</a:t>
            </a:r>
          </a:p>
          <a:p>
            <a:r>
              <a:rPr lang="en-US">
                <a:cs typeface="Calibri"/>
              </a:rPr>
              <a:t>- Intro</a:t>
            </a:r>
          </a:p>
          <a:p>
            <a:r>
              <a:rPr lang="en-US">
                <a:cs typeface="Calibri"/>
              </a:rPr>
              <a:t>- Education</a:t>
            </a:r>
          </a:p>
          <a:p>
            <a:r>
              <a:rPr lang="en-US">
                <a:cs typeface="Calibri"/>
              </a:rPr>
              <a:t>- Sports</a:t>
            </a:r>
          </a:p>
          <a:p>
            <a:r>
              <a:rPr lang="en-US">
                <a:cs typeface="Calibri"/>
              </a:rPr>
              <a:t>- Economy &amp; Culture</a:t>
            </a:r>
          </a:p>
          <a:p>
            <a:r>
              <a:rPr lang="en-US">
                <a:cs typeface="Calibri"/>
              </a:rPr>
              <a:t>- Notable Spots</a:t>
            </a:r>
          </a:p>
        </p:txBody>
      </p:sp>
      <p:sp>
        <p:nvSpPr>
          <p:cNvPr id="4" name="Slide Number Placeholder 3"/>
          <p:cNvSpPr>
            <a:spLocks noGrp="1"/>
          </p:cNvSpPr>
          <p:nvPr>
            <p:ph type="sldNum" sz="quarter" idx="5"/>
          </p:nvPr>
        </p:nvSpPr>
        <p:spPr/>
        <p:txBody>
          <a:bodyPr/>
          <a:lstStyle/>
          <a:p>
            <a:fld id="{53D78A92-0141-4330-8F3E-FAADFAC23844}" type="slidenum">
              <a:rPr lang="ru-RU" smtClean="0"/>
              <a:t>2</a:t>
            </a:fld>
            <a:endParaRPr lang="ru-RU"/>
          </a:p>
        </p:txBody>
      </p:sp>
    </p:spTree>
    <p:extLst>
      <p:ext uri="{BB962C8B-B14F-4D97-AF65-F5344CB8AC3E}">
        <p14:creationId xmlns:p14="http://schemas.microsoft.com/office/powerpoint/2010/main" val="3542481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Introduction</a:t>
            </a:r>
          </a:p>
          <a:p>
            <a:r>
              <a:rPr lang="en-US">
                <a:cs typeface="Calibri"/>
              </a:rPr>
              <a:t>Location, Education, Sports</a:t>
            </a:r>
          </a:p>
        </p:txBody>
      </p:sp>
      <p:sp>
        <p:nvSpPr>
          <p:cNvPr id="4" name="Slide Number Placeholder 3"/>
          <p:cNvSpPr>
            <a:spLocks noGrp="1"/>
          </p:cNvSpPr>
          <p:nvPr>
            <p:ph type="sldNum" sz="quarter" idx="5"/>
          </p:nvPr>
        </p:nvSpPr>
        <p:spPr/>
        <p:txBody>
          <a:bodyPr/>
          <a:lstStyle/>
          <a:p>
            <a:fld id="{53D78A92-0141-4330-8F3E-FAADFAC23844}" type="slidenum">
              <a:rPr lang="ru-RU" smtClean="0"/>
              <a:t>3</a:t>
            </a:fld>
            <a:endParaRPr lang="ru-RU"/>
          </a:p>
        </p:txBody>
      </p:sp>
    </p:spTree>
    <p:extLst>
      <p:ext uri="{BB962C8B-B14F-4D97-AF65-F5344CB8AC3E}">
        <p14:creationId xmlns:p14="http://schemas.microsoft.com/office/powerpoint/2010/main" val="1704728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Education</a:t>
            </a:r>
          </a:p>
          <a:p>
            <a:r>
              <a:rPr lang="en-US">
                <a:cs typeface="Calibri"/>
              </a:rPr>
              <a:t>L = Clark County School District</a:t>
            </a:r>
          </a:p>
          <a:p>
            <a:r>
              <a:rPr lang="en-US">
                <a:cs typeface="Calibri"/>
              </a:rPr>
              <a:t>Center = Student Activities</a:t>
            </a:r>
          </a:p>
          <a:p>
            <a:r>
              <a:rPr lang="en-US">
                <a:cs typeface="Calibri"/>
              </a:rPr>
              <a:t>R = University of Nevada – Las Vegas</a:t>
            </a:r>
          </a:p>
          <a:p>
            <a:endParaRPr lang="en-US">
              <a:cs typeface="Calibri"/>
            </a:endParaRPr>
          </a:p>
          <a:p>
            <a:r>
              <a:rPr lang="en-US">
                <a:cs typeface="Calibri"/>
              </a:rPr>
              <a:t>Las Vegas has lots of schools &amp; all children can go to school until they are 18:</a:t>
            </a:r>
            <a:endParaRPr lang="en-US"/>
          </a:p>
          <a:p>
            <a:r>
              <a:rPr lang="en-US">
                <a:cs typeface="Calibri"/>
              </a:rPr>
              <a:t>235 Elementary Schools (where kids who are 5-10 go)</a:t>
            </a:r>
          </a:p>
          <a:p>
            <a:r>
              <a:rPr lang="en-US">
                <a:cs typeface="Calibri"/>
              </a:rPr>
              <a:t>60 Middle Schools (where kids who are 10-14 go)</a:t>
            </a:r>
          </a:p>
          <a:p>
            <a:r>
              <a:rPr lang="en-US">
                <a:cs typeface="Calibri"/>
              </a:rPr>
              <a:t>56 High Schools (where kids who are 14-18 go)</a:t>
            </a:r>
          </a:p>
          <a:p>
            <a:endParaRPr lang="en-US">
              <a:cs typeface="Calibri"/>
            </a:endParaRPr>
          </a:p>
          <a:p>
            <a:endParaRPr lang="en-US">
              <a:cs typeface="Calibri"/>
            </a:endParaRPr>
          </a:p>
          <a:p>
            <a:endParaRPr lang="en-US">
              <a:cs typeface="Calibri"/>
            </a:endParaRPr>
          </a:p>
          <a:p>
            <a:r>
              <a:rPr lang="en-US">
                <a:cs typeface="Calibri"/>
              </a:rPr>
              <a:t>When these kids have good enough grades, they can participate in sports or clubs after or before school. </a:t>
            </a:r>
          </a:p>
          <a:p>
            <a:endParaRPr lang="en-US">
              <a:cs typeface="Calibri"/>
            </a:endParaRPr>
          </a:p>
          <a:p>
            <a:r>
              <a:rPr lang="en-US">
                <a:cs typeface="Calibri"/>
              </a:rPr>
              <a:t>After they turn 18, if the kids want to continue their education there are lots of options:</a:t>
            </a:r>
          </a:p>
          <a:p>
            <a:pPr marL="171450" indent="-171450">
              <a:buFontTx/>
              <a:buChar char="-"/>
            </a:pPr>
            <a:r>
              <a:rPr lang="en-US">
                <a:cs typeface="Calibri"/>
              </a:rPr>
              <a:t>University of Nevada at Las Vegas (25,000 Students – 86% from Nevada)</a:t>
            </a:r>
          </a:p>
          <a:p>
            <a:pPr marL="628650" lvl="1" indent="-171450">
              <a:buFontTx/>
              <a:buChar char="-"/>
            </a:pPr>
            <a:r>
              <a:rPr lang="en-US">
                <a:cs typeface="Calibri"/>
              </a:rPr>
              <a:t>Learn about business and hospitality</a:t>
            </a:r>
          </a:p>
          <a:p>
            <a:pPr marL="628650" lvl="1" indent="-171450">
              <a:buFontTx/>
              <a:buChar char="-"/>
            </a:pPr>
            <a:r>
              <a:rPr lang="en-US">
                <a:cs typeface="Calibri"/>
              </a:rPr>
              <a:t>Also have professional schools to become dentists, doctors, or lawyers</a:t>
            </a:r>
          </a:p>
          <a:p>
            <a:pPr marL="0" indent="0">
              <a:buFontTx/>
              <a:buNone/>
            </a:pPr>
            <a:r>
              <a:rPr lang="en-US">
                <a:cs typeface="Calibri"/>
              </a:rPr>
              <a:t>- Trade Schools</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3D78A92-0141-4330-8F3E-FAADFAC23844}" type="slidenum">
              <a:rPr lang="ru-RU" smtClean="0"/>
              <a:t>5</a:t>
            </a:fld>
            <a:endParaRPr lang="ru-RU"/>
          </a:p>
        </p:txBody>
      </p:sp>
    </p:spTree>
    <p:extLst>
      <p:ext uri="{BB962C8B-B14F-4D97-AF65-F5344CB8AC3E}">
        <p14:creationId xmlns:p14="http://schemas.microsoft.com/office/powerpoint/2010/main" val="1034937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Sports</a:t>
            </a:r>
          </a:p>
          <a:p>
            <a:r>
              <a:rPr lang="en-US">
                <a:cs typeface="Calibri"/>
              </a:rPr>
              <a:t>L = Las Vegas Aces</a:t>
            </a:r>
          </a:p>
          <a:p>
            <a:r>
              <a:rPr lang="en-US">
                <a:cs typeface="Calibri"/>
              </a:rPr>
              <a:t>Center = Las Vegas Golden Knights</a:t>
            </a:r>
          </a:p>
          <a:p>
            <a:r>
              <a:rPr lang="en-US">
                <a:cs typeface="Calibri"/>
              </a:rPr>
              <a:t>R = Allegiant Stadium</a:t>
            </a:r>
          </a:p>
          <a:p>
            <a:endParaRPr lang="en-US">
              <a:cs typeface="Calibri"/>
            </a:endParaRPr>
          </a:p>
          <a:p>
            <a:r>
              <a:rPr lang="en-US">
                <a:cs typeface="Calibri"/>
              </a:rPr>
              <a:t>Recently professional sports teams have started franchises in Las Vegas. In the past, they didn’t know if they would be successful because of all of the other entertainment options.</a:t>
            </a:r>
          </a:p>
          <a:p>
            <a:endParaRPr lang="en-US">
              <a:cs typeface="Calibri"/>
            </a:endParaRPr>
          </a:p>
          <a:p>
            <a:r>
              <a:rPr lang="en-US">
                <a:cs typeface="Calibri"/>
              </a:rPr>
              <a:t>Professional Teams and Leagues</a:t>
            </a:r>
          </a:p>
          <a:p>
            <a:pPr marL="171450" indent="-171450">
              <a:buFontTx/>
              <a:buChar char="-"/>
            </a:pPr>
            <a:r>
              <a:rPr lang="en-US">
                <a:cs typeface="Calibri"/>
              </a:rPr>
              <a:t>Las Vegas Aces (WNBA)</a:t>
            </a:r>
          </a:p>
          <a:p>
            <a:pPr marL="171450" indent="-171450">
              <a:buFontTx/>
              <a:buChar char="-"/>
            </a:pPr>
            <a:r>
              <a:rPr lang="en-US">
                <a:cs typeface="Calibri"/>
              </a:rPr>
              <a:t>Las Vegas Golden Knights (NHL)</a:t>
            </a:r>
          </a:p>
          <a:p>
            <a:pPr marL="171450" indent="-171450">
              <a:buFontTx/>
              <a:buChar char="-"/>
            </a:pPr>
            <a:r>
              <a:rPr lang="en-US">
                <a:cs typeface="Calibri"/>
              </a:rPr>
              <a:t>Las Vegas Raiders (NFL) – playing at Allegiant stadium (indoors) </a:t>
            </a:r>
          </a:p>
          <a:p>
            <a:pPr marL="171450" indent="-171450">
              <a:buFontTx/>
              <a:buChar char="-"/>
            </a:pPr>
            <a:r>
              <a:rPr lang="en-US">
                <a:cs typeface="Calibri"/>
              </a:rPr>
              <a:t>Allegiant stadium cost $2 billion to make</a:t>
            </a:r>
          </a:p>
          <a:p>
            <a:pPr marL="628650" lvl="1" indent="-171450">
              <a:buFontTx/>
              <a:buChar char="-"/>
            </a:pPr>
            <a:r>
              <a:rPr lang="en-US">
                <a:cs typeface="Calibri"/>
              </a:rPr>
              <a:t>Many sports are played indoors in Las Vegas due to the heat. The avg. temperature in the summer is up to 42 degrees Celsius. </a:t>
            </a:r>
          </a:p>
          <a:p>
            <a:pPr marL="171450" indent="-171450">
              <a:buFontTx/>
              <a:buChar char="-"/>
            </a:pPr>
            <a:endParaRPr lang="en-US">
              <a:cs typeface="Calibri"/>
            </a:endParaRPr>
          </a:p>
          <a:p>
            <a:pPr marL="0" indent="0">
              <a:buFontTx/>
              <a:buNone/>
            </a:pPr>
            <a:r>
              <a:rPr lang="en-US">
                <a:cs typeface="Calibri"/>
              </a:rPr>
              <a:t>There are plans to bring a men’s basketball team as well as a baseball team to the city in the future. There are no known plans to bring any soccer teams to the area.</a:t>
            </a:r>
          </a:p>
        </p:txBody>
      </p:sp>
      <p:sp>
        <p:nvSpPr>
          <p:cNvPr id="4" name="Slide Number Placeholder 3"/>
          <p:cNvSpPr>
            <a:spLocks noGrp="1"/>
          </p:cNvSpPr>
          <p:nvPr>
            <p:ph type="sldNum" sz="quarter" idx="5"/>
          </p:nvPr>
        </p:nvSpPr>
        <p:spPr/>
        <p:txBody>
          <a:bodyPr/>
          <a:lstStyle/>
          <a:p>
            <a:fld id="{53D78A92-0141-4330-8F3E-FAADFAC23844}" type="slidenum">
              <a:rPr lang="ru-RU" smtClean="0"/>
              <a:t>6</a:t>
            </a:fld>
            <a:endParaRPr lang="ru-RU"/>
          </a:p>
        </p:txBody>
      </p:sp>
    </p:spTree>
    <p:extLst>
      <p:ext uri="{BB962C8B-B14F-4D97-AF65-F5344CB8AC3E}">
        <p14:creationId xmlns:p14="http://schemas.microsoft.com/office/powerpoint/2010/main" val="3451090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Sports</a:t>
            </a:r>
            <a:endParaRPr lang="en-US"/>
          </a:p>
          <a:p>
            <a:pPr>
              <a:defRPr/>
            </a:pPr>
            <a:r>
              <a:rPr lang="en-US">
                <a:cs typeface="Calibri"/>
              </a:rPr>
              <a:t>L = PBA (Pro bull riders)</a:t>
            </a:r>
          </a:p>
          <a:p>
            <a:pPr>
              <a:defRPr/>
            </a:pPr>
            <a:r>
              <a:rPr lang="en-US">
                <a:cs typeface="Calibri"/>
              </a:rPr>
              <a:t>R = NASCAR</a:t>
            </a:r>
          </a:p>
          <a:p>
            <a:pPr>
              <a:defRPr/>
            </a:pPr>
            <a:endParaRPr lang="en-US">
              <a:cs typeface="Calibri"/>
            </a:endParaRPr>
          </a:p>
          <a:p>
            <a:pPr marL="0" marR="0" lvl="0" indent="0" algn="l" defTabSz="914400">
              <a:lnSpc>
                <a:spcPct val="100000"/>
              </a:lnSpc>
              <a:spcBef>
                <a:spcPts val="0"/>
              </a:spcBef>
              <a:spcAft>
                <a:spcPts val="0"/>
              </a:spcAft>
              <a:buClrTx/>
              <a:buSzTx/>
              <a:buFontTx/>
              <a:buNone/>
              <a:tabLst/>
              <a:defRPr/>
            </a:pPr>
            <a:r>
              <a:rPr lang="en-US">
                <a:cs typeface="Calibri"/>
              </a:rPr>
              <a:t>There are also touring professional leagues and sports that play in Las Vegas, like NASCAR (auto racing) and PBA (bull riding).</a:t>
            </a:r>
            <a:endParaRPr lang="en-US"/>
          </a:p>
          <a:p>
            <a:endParaRPr lang="en-US">
              <a:cs typeface="Calibri"/>
            </a:endParaRPr>
          </a:p>
          <a:p>
            <a:r>
              <a:rPr lang="en-US">
                <a:cs typeface="Calibri"/>
              </a:rPr>
              <a:t>Mixed Martial Arts (MMA) and Boxing are also very popular in Las Vegas, frequently hosting championship matches. </a:t>
            </a:r>
          </a:p>
        </p:txBody>
      </p:sp>
      <p:sp>
        <p:nvSpPr>
          <p:cNvPr id="4" name="Slide Number Placeholder 3"/>
          <p:cNvSpPr>
            <a:spLocks noGrp="1"/>
          </p:cNvSpPr>
          <p:nvPr>
            <p:ph type="sldNum" sz="quarter" idx="5"/>
          </p:nvPr>
        </p:nvSpPr>
        <p:spPr/>
        <p:txBody>
          <a:bodyPr/>
          <a:lstStyle/>
          <a:p>
            <a:fld id="{53D78A92-0141-4330-8F3E-FAADFAC23844}" type="slidenum">
              <a:rPr lang="ru-RU" smtClean="0"/>
              <a:t>7</a:t>
            </a:fld>
            <a:endParaRPr lang="ru-RU"/>
          </a:p>
        </p:txBody>
      </p:sp>
    </p:spTree>
    <p:extLst>
      <p:ext uri="{BB962C8B-B14F-4D97-AF65-F5344CB8AC3E}">
        <p14:creationId xmlns:p14="http://schemas.microsoft.com/office/powerpoint/2010/main" val="2842413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Economy and Culture</a:t>
            </a:r>
          </a:p>
          <a:p>
            <a:r>
              <a:rPr lang="en-US">
                <a:cs typeface="Calibri"/>
              </a:rPr>
              <a:t>Tourism, Conventions, Museums</a:t>
            </a:r>
          </a:p>
        </p:txBody>
      </p:sp>
      <p:sp>
        <p:nvSpPr>
          <p:cNvPr id="4" name="Slide Number Placeholder 3"/>
          <p:cNvSpPr>
            <a:spLocks noGrp="1"/>
          </p:cNvSpPr>
          <p:nvPr>
            <p:ph type="sldNum" sz="quarter" idx="5"/>
          </p:nvPr>
        </p:nvSpPr>
        <p:spPr/>
        <p:txBody>
          <a:bodyPr/>
          <a:lstStyle/>
          <a:p>
            <a:fld id="{53D78A92-0141-4330-8F3E-FAADFAC23844}" type="slidenum">
              <a:rPr lang="ru-RU" smtClean="0"/>
              <a:t>8</a:t>
            </a:fld>
            <a:endParaRPr lang="ru-RU"/>
          </a:p>
        </p:txBody>
      </p:sp>
    </p:spTree>
    <p:extLst>
      <p:ext uri="{BB962C8B-B14F-4D97-AF65-F5344CB8AC3E}">
        <p14:creationId xmlns:p14="http://schemas.microsoft.com/office/powerpoint/2010/main" val="1868395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Economy</a:t>
            </a:r>
          </a:p>
          <a:p>
            <a:r>
              <a:rPr lang="en-US" dirty="0">
                <a:ea typeface="+mn-lt"/>
                <a:cs typeface="+mn-lt"/>
              </a:rPr>
              <a:t>L = LV Strip</a:t>
            </a:r>
          </a:p>
          <a:p>
            <a:r>
              <a:rPr lang="en-US" dirty="0">
                <a:ea typeface="+mn-lt"/>
                <a:cs typeface="+mn-lt"/>
              </a:rPr>
              <a:t>Top Right = Fremont Street</a:t>
            </a:r>
          </a:p>
          <a:p>
            <a:r>
              <a:rPr lang="en-US" dirty="0">
                <a:ea typeface="+mn-lt"/>
                <a:cs typeface="+mn-lt"/>
              </a:rPr>
              <a:t>Bottom Right = LV Film Festival</a:t>
            </a:r>
          </a:p>
          <a:p>
            <a:endParaRPr lang="en-US" dirty="0">
              <a:ea typeface="+mn-lt"/>
              <a:cs typeface="+mn-lt"/>
            </a:endParaRPr>
          </a:p>
          <a:p>
            <a:r>
              <a:rPr lang="en-US" b="0" dirty="0">
                <a:ea typeface="+mn-lt"/>
                <a:cs typeface="+mn-lt"/>
              </a:rPr>
              <a:t>The primary drivers of the Vegas economy are tourism, gaming, and conventions.</a:t>
            </a:r>
          </a:p>
          <a:p>
            <a:pPr marL="171450" indent="-171450">
              <a:buFont typeface="Arial" panose="020B0604020202020204" pitchFamily="34" charset="0"/>
              <a:buChar char="•"/>
            </a:pPr>
            <a:r>
              <a:rPr lang="en-US" b="0" dirty="0">
                <a:ea typeface="+mn-lt"/>
                <a:cs typeface="+mn-lt"/>
              </a:rPr>
              <a:t>Las Vegas Strip- 4.2mi/6.8km long. It </a:t>
            </a:r>
            <a:r>
              <a:rPr lang="en-US" b="0" i="0" dirty="0">
                <a:solidFill>
                  <a:srgbClr val="666666"/>
                </a:solidFill>
                <a:effectLst/>
                <a:latin typeface="Roboto"/>
                <a:ea typeface="Roboto"/>
              </a:rPr>
              <a:t>is known for its concentration of resort hotels and casinos. </a:t>
            </a:r>
            <a:endParaRPr lang="en-US" b="0" dirty="0">
              <a:latin typeface="Roboto"/>
              <a:ea typeface="Roboto"/>
              <a:cs typeface="+mn-lt"/>
            </a:endParaRPr>
          </a:p>
          <a:p>
            <a:pPr marL="171450" indent="-171450">
              <a:buFont typeface="Arial" panose="020B0604020202020204" pitchFamily="34" charset="0"/>
              <a:buChar char="•"/>
            </a:pPr>
            <a:r>
              <a:rPr lang="en-US" b="0" dirty="0">
                <a:ea typeface="+mn-lt"/>
                <a:cs typeface="+mn-lt"/>
              </a:rPr>
              <a:t>Fremont Street-Fun fact: </a:t>
            </a:r>
            <a:r>
              <a:rPr lang="en-US" b="0" i="0" dirty="0">
                <a:solidFill>
                  <a:srgbClr val="202122"/>
                </a:solidFill>
                <a:effectLst/>
                <a:latin typeface="Arial"/>
                <a:cs typeface="Arial"/>
              </a:rPr>
              <a:t>each show begins by turning off the lights on all of the buildings, including the casinos, under the canopy. </a:t>
            </a:r>
            <a:endParaRPr lang="en-US" b="0" dirty="0">
              <a:latin typeface="Arial"/>
              <a:ea typeface="+mn-lt"/>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ea typeface="+mn-lt"/>
                <a:cs typeface="+mn-lt"/>
              </a:rPr>
              <a:t>Las Vegas Film Festival- As an audience, </a:t>
            </a:r>
            <a:r>
              <a:rPr lang="en-US" b="0" i="0" dirty="0">
                <a:solidFill>
                  <a:srgbClr val="000000"/>
                </a:solidFill>
                <a:effectLst/>
                <a:latin typeface="Raleway"/>
              </a:rPr>
              <a:t>film festivals give you an opportunity to see films you may never see anywhere else, as wells as the chance to meet the filmmaker. For filmmakers, this is an opportunity to share their passion with an audience of local and national filmmakers, film lovers, journalists, and film industry representatives.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000000"/>
              </a:solidFill>
              <a:effectLst/>
              <a:latin typeface="Raleway" panose="020B0604020202020204" pitchFamily="2"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3D78A92-0141-4330-8F3E-FAADFAC23844}" type="slidenum">
              <a:rPr lang="ru-RU" smtClean="0"/>
              <a:t>9</a:t>
            </a:fld>
            <a:endParaRPr lang="ru-RU"/>
          </a:p>
        </p:txBody>
      </p:sp>
    </p:spTree>
    <p:extLst>
      <p:ext uri="{BB962C8B-B14F-4D97-AF65-F5344CB8AC3E}">
        <p14:creationId xmlns:p14="http://schemas.microsoft.com/office/powerpoint/2010/main" val="2439289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Culture</a:t>
            </a:r>
          </a:p>
          <a:p>
            <a:r>
              <a:rPr lang="en-US">
                <a:cs typeface="Calibri"/>
              </a:rPr>
              <a:t>Influenced by the world</a:t>
            </a:r>
            <a:endParaRPr lang="en-US"/>
          </a:p>
          <a:p>
            <a:endParaRPr lang="en-US"/>
          </a:p>
          <a:p>
            <a:r>
              <a:rPr lang="en-US"/>
              <a:t>Neon Museum</a:t>
            </a:r>
            <a:endParaRPr lang="en-US">
              <a:cs typeface="Calibri" panose="020F0502020204030204"/>
            </a:endParaRPr>
          </a:p>
          <a:p>
            <a:r>
              <a:rPr lang="en-US"/>
              <a:t>Mob Museum</a:t>
            </a:r>
            <a:endParaRPr lang="en-US">
              <a:cs typeface="Calibri" panose="020F0502020204030204"/>
            </a:endParaRPr>
          </a:p>
          <a:p>
            <a:r>
              <a:rPr lang="en-US"/>
              <a:t>Las Vegas Natural History Museum</a:t>
            </a:r>
            <a:endParaRPr lang="en-US">
              <a:cs typeface="Calibri" panose="020F0502020204030204"/>
            </a:endParaRPr>
          </a:p>
          <a:p>
            <a:r>
              <a:rPr lang="en-US"/>
              <a:t>DISCOVERY Children’s Museum</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53D78A92-0141-4330-8F3E-FAADFAC23844}" type="slidenum">
              <a:rPr lang="ru-RU" smtClean="0"/>
              <a:t>10</a:t>
            </a:fld>
            <a:endParaRPr lang="ru-RU"/>
          </a:p>
        </p:txBody>
      </p:sp>
    </p:spTree>
    <p:extLst>
      <p:ext uri="{BB962C8B-B14F-4D97-AF65-F5344CB8AC3E}">
        <p14:creationId xmlns:p14="http://schemas.microsoft.com/office/powerpoint/2010/main" val="3865254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NUL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a:noAutofit/>
          </a:bodyPr>
          <a:lstStyle>
            <a:lvl1pPr>
              <a:defRPr sz="6000"/>
            </a:lvl1pPr>
          </a:lstStyle>
          <a:p>
            <a:r>
              <a:rPr lang="en-US"/>
              <a:t>PRESENTATION</a:t>
            </a:r>
            <a:br>
              <a:rPr lang="en-US"/>
            </a:br>
            <a:r>
              <a:rPr lang="en-US"/>
              <a:t>TITLE    </a:t>
            </a:r>
            <a:endParaRPr lang="ru-RU"/>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786259" y="5096662"/>
            <a:ext cx="4367531" cy="949829"/>
          </a:xfrm>
        </p:spPr>
        <p:txBody>
          <a:bodyPr>
            <a:noAutofit/>
          </a:bodyPr>
          <a:lstStyle>
            <a:lvl1pPr marL="0" indent="0" algn="l">
              <a:buNone/>
              <a:defRPr sz="2800" b="0" i="0">
                <a:solidFill>
                  <a:schemeClr val="accent3"/>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Month</a:t>
            </a:r>
            <a:br>
              <a:rPr lang="en-US"/>
            </a:br>
            <a:r>
              <a:rPr lang="en-US"/>
              <a:t>20XX</a:t>
            </a:r>
          </a:p>
        </p:txBody>
      </p:sp>
      <p:sp>
        <p:nvSpPr>
          <p:cNvPr id="28" name="Freeform: Shape 27">
            <a:extLst>
              <a:ext uri="{FF2B5EF4-FFF2-40B4-BE49-F238E27FC236}">
                <a16:creationId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a:p>
        </p:txBody>
      </p:sp>
      <p:sp>
        <p:nvSpPr>
          <p:cNvPr id="29" name="Freeform: Shape 28">
            <a:extLst>
              <a:ext uri="{FF2B5EF4-FFF2-40B4-BE49-F238E27FC236}">
                <a16:creationId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a:p>
        </p:txBody>
      </p:sp>
      <p:sp>
        <p:nvSpPr>
          <p:cNvPr id="30" name="Freeform: Shape 29">
            <a:extLst>
              <a:ext uri="{FF2B5EF4-FFF2-40B4-BE49-F238E27FC236}">
                <a16:creationId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a:p>
        </p:txBody>
      </p:sp>
      <p:sp>
        <p:nvSpPr>
          <p:cNvPr id="32" name="Freeform: Shape 31">
            <a:extLst>
              <a:ext uri="{FF2B5EF4-FFF2-40B4-BE49-F238E27FC236}">
                <a16:creationId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a:p>
        </p:txBody>
      </p:sp>
      <p:sp>
        <p:nvSpPr>
          <p:cNvPr id="33" name="Freeform: Shape 32">
            <a:extLst>
              <a:ext uri="{FF2B5EF4-FFF2-40B4-BE49-F238E27FC236}">
                <a16:creationId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a:p>
        </p:txBody>
      </p:sp>
      <p:sp>
        <p:nvSpPr>
          <p:cNvPr id="34" name="Freeform: Shape 33">
            <a:extLst>
              <a:ext uri="{FF2B5EF4-FFF2-40B4-BE49-F238E27FC236}">
                <a16:creationId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786259" y="3425363"/>
            <a:ext cx="3629300" cy="949829"/>
          </a:xfrm>
        </p:spPr>
        <p:txBody>
          <a:bodyPr>
            <a:normAutofit/>
          </a:bodyPr>
          <a:lstStyle>
            <a:lvl1pPr marL="0" indent="0">
              <a:buNone/>
              <a:defRPr sz="2800" b="1" i="0"/>
            </a:lvl1pPr>
          </a:lstStyle>
          <a:p>
            <a:pPr lvl="0"/>
            <a:r>
              <a:rPr lang="en-US"/>
              <a:t>Presentation</a:t>
            </a:r>
            <a:br>
              <a:rPr lang="en-US"/>
            </a:br>
            <a:r>
              <a:rPr lang="en-US"/>
              <a:t>Tagline</a:t>
            </a:r>
          </a:p>
        </p:txBody>
      </p:sp>
      <p:sp>
        <p:nvSpPr>
          <p:cNvPr id="40" name="Graphic 37">
            <a:extLst>
              <a:ext uri="{FF2B5EF4-FFF2-40B4-BE49-F238E27FC236}">
                <a16:creationId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a:p>
        </p:txBody>
      </p:sp>
      <p:sp>
        <p:nvSpPr>
          <p:cNvPr id="12" name="Graphic 36">
            <a:extLst>
              <a:ext uri="{FF2B5EF4-FFF2-40B4-BE49-F238E27FC236}">
                <a16:creationId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a:p>
        </p:txBody>
      </p:sp>
      <p:sp>
        <p:nvSpPr>
          <p:cNvPr id="21" name="Picture Placeholder 20">
            <a:extLst>
              <a:ext uri="{FF2B5EF4-FFF2-40B4-BE49-F238E27FC236}">
                <a16:creationId xmlns:a16="http://schemas.microsoft.com/office/drawing/2014/main" id="{8C7B70A1-A813-470C-A829-7CC44559C94F}"/>
              </a:ext>
            </a:extLst>
          </p:cNvPr>
          <p:cNvSpPr>
            <a:spLocks noGrp="1"/>
          </p:cNvSpPr>
          <p:nvPr>
            <p:ph type="pic" sz="quarter" idx="21"/>
          </p:nvPr>
        </p:nvSpPr>
        <p:spPr>
          <a:xfrm>
            <a:off x="4614953" y="0"/>
            <a:ext cx="7585924" cy="5949573"/>
          </a:xfrm>
          <a:custGeom>
            <a:avLst/>
            <a:gdLst>
              <a:gd name="connsiteX0" fmla="*/ 6933229 w 7577047"/>
              <a:gd name="connsiteY0" fmla="*/ 0 h 5937736"/>
              <a:gd name="connsiteX1" fmla="*/ 7577047 w 7577047"/>
              <a:gd name="connsiteY1" fmla="*/ 0 h 5937736"/>
              <a:gd name="connsiteX2" fmla="*/ 6304235 w 7577047"/>
              <a:gd name="connsiteY2" fmla="*/ 626666 h 5937736"/>
              <a:gd name="connsiteX3" fmla="*/ 6159164 w 7577047"/>
              <a:gd name="connsiteY3" fmla="*/ 891545 h 5937736"/>
              <a:gd name="connsiteX4" fmla="*/ 6161282 w 7577047"/>
              <a:gd name="connsiteY4" fmla="*/ 898006 h 5937736"/>
              <a:gd name="connsiteX5" fmla="*/ 6459895 w 7577047"/>
              <a:gd name="connsiteY5" fmla="*/ 944306 h 5937736"/>
              <a:gd name="connsiteX6" fmla="*/ 7577047 w 7577047"/>
              <a:gd name="connsiteY6" fmla="*/ 395166 h 5937736"/>
              <a:gd name="connsiteX7" fmla="*/ 7577047 w 7577047"/>
              <a:gd name="connsiteY7" fmla="*/ 3249617 h 5937736"/>
              <a:gd name="connsiteX8" fmla="*/ 2564157 w 7577047"/>
              <a:gd name="connsiteY8" fmla="*/ 5723977 h 5937736"/>
              <a:gd name="connsiteX9" fmla="*/ 233491 w 7577047"/>
              <a:gd name="connsiteY9" fmla="*/ 4932570 h 5937736"/>
              <a:gd name="connsiteX10" fmla="*/ 213372 w 7577047"/>
              <a:gd name="connsiteY10" fmla="*/ 4891653 h 5937736"/>
              <a:gd name="connsiteX11" fmla="*/ 1004379 w 7577047"/>
              <a:gd name="connsiteY11" fmla="*/ 2559423 h 5937736"/>
              <a:gd name="connsiteX12" fmla="*/ 2132121 w 7577047"/>
              <a:gd name="connsiteY12" fmla="*/ 2002747 h 5937736"/>
              <a:gd name="connsiteX13" fmla="*/ 2176595 w 7577047"/>
              <a:gd name="connsiteY13" fmla="*/ 2037202 h 5937736"/>
              <a:gd name="connsiteX14" fmla="*/ 2467796 w 7577047"/>
              <a:gd name="connsiteY14" fmla="*/ 2127649 h 5937736"/>
              <a:gd name="connsiteX15" fmla="*/ 2781234 w 7577047"/>
              <a:gd name="connsiteY15" fmla="*/ 2046893 h 5937736"/>
              <a:gd name="connsiteX0" fmla="*/ 6948025 w 7577047"/>
              <a:gd name="connsiteY0" fmla="*/ 0 h 5949573"/>
              <a:gd name="connsiteX1" fmla="*/ 7577047 w 7577047"/>
              <a:gd name="connsiteY1" fmla="*/ 11837 h 5949573"/>
              <a:gd name="connsiteX2" fmla="*/ 6304235 w 7577047"/>
              <a:gd name="connsiteY2" fmla="*/ 638503 h 5949573"/>
              <a:gd name="connsiteX3" fmla="*/ 6159164 w 7577047"/>
              <a:gd name="connsiteY3" fmla="*/ 903382 h 5949573"/>
              <a:gd name="connsiteX4" fmla="*/ 6161282 w 7577047"/>
              <a:gd name="connsiteY4" fmla="*/ 909843 h 5949573"/>
              <a:gd name="connsiteX5" fmla="*/ 6459895 w 7577047"/>
              <a:gd name="connsiteY5" fmla="*/ 956143 h 5949573"/>
              <a:gd name="connsiteX6" fmla="*/ 7577047 w 7577047"/>
              <a:gd name="connsiteY6" fmla="*/ 407003 h 5949573"/>
              <a:gd name="connsiteX7" fmla="*/ 7577047 w 7577047"/>
              <a:gd name="connsiteY7" fmla="*/ 3261454 h 5949573"/>
              <a:gd name="connsiteX8" fmla="*/ 2564157 w 7577047"/>
              <a:gd name="connsiteY8" fmla="*/ 5735814 h 5949573"/>
              <a:gd name="connsiteX9" fmla="*/ 233491 w 7577047"/>
              <a:gd name="connsiteY9" fmla="*/ 4944407 h 5949573"/>
              <a:gd name="connsiteX10" fmla="*/ 213372 w 7577047"/>
              <a:gd name="connsiteY10" fmla="*/ 4903490 h 5949573"/>
              <a:gd name="connsiteX11" fmla="*/ 1004379 w 7577047"/>
              <a:gd name="connsiteY11" fmla="*/ 2571260 h 5949573"/>
              <a:gd name="connsiteX12" fmla="*/ 2132121 w 7577047"/>
              <a:gd name="connsiteY12" fmla="*/ 2014584 h 5949573"/>
              <a:gd name="connsiteX13" fmla="*/ 2176595 w 7577047"/>
              <a:gd name="connsiteY13" fmla="*/ 2049039 h 5949573"/>
              <a:gd name="connsiteX14" fmla="*/ 2467796 w 7577047"/>
              <a:gd name="connsiteY14" fmla="*/ 2139486 h 5949573"/>
              <a:gd name="connsiteX15" fmla="*/ 2781234 w 7577047"/>
              <a:gd name="connsiteY15" fmla="*/ 2058730 h 5949573"/>
              <a:gd name="connsiteX16" fmla="*/ 6948025 w 7577047"/>
              <a:gd name="connsiteY16" fmla="*/ 0 h 5949573"/>
              <a:gd name="connsiteX0" fmla="*/ 6948025 w 7580006"/>
              <a:gd name="connsiteY0" fmla="*/ 0 h 5949573"/>
              <a:gd name="connsiteX1" fmla="*/ 7580006 w 7580006"/>
              <a:gd name="connsiteY1" fmla="*/ 0 h 5949573"/>
              <a:gd name="connsiteX2" fmla="*/ 6304235 w 7580006"/>
              <a:gd name="connsiteY2" fmla="*/ 638503 h 5949573"/>
              <a:gd name="connsiteX3" fmla="*/ 6159164 w 7580006"/>
              <a:gd name="connsiteY3" fmla="*/ 903382 h 5949573"/>
              <a:gd name="connsiteX4" fmla="*/ 6161282 w 7580006"/>
              <a:gd name="connsiteY4" fmla="*/ 909843 h 5949573"/>
              <a:gd name="connsiteX5" fmla="*/ 6459895 w 7580006"/>
              <a:gd name="connsiteY5" fmla="*/ 956143 h 5949573"/>
              <a:gd name="connsiteX6" fmla="*/ 7577047 w 7580006"/>
              <a:gd name="connsiteY6" fmla="*/ 407003 h 5949573"/>
              <a:gd name="connsiteX7" fmla="*/ 7577047 w 7580006"/>
              <a:gd name="connsiteY7" fmla="*/ 3261454 h 5949573"/>
              <a:gd name="connsiteX8" fmla="*/ 2564157 w 7580006"/>
              <a:gd name="connsiteY8" fmla="*/ 5735814 h 5949573"/>
              <a:gd name="connsiteX9" fmla="*/ 233491 w 7580006"/>
              <a:gd name="connsiteY9" fmla="*/ 4944407 h 5949573"/>
              <a:gd name="connsiteX10" fmla="*/ 213372 w 7580006"/>
              <a:gd name="connsiteY10" fmla="*/ 4903490 h 5949573"/>
              <a:gd name="connsiteX11" fmla="*/ 1004379 w 7580006"/>
              <a:gd name="connsiteY11" fmla="*/ 2571260 h 5949573"/>
              <a:gd name="connsiteX12" fmla="*/ 2132121 w 7580006"/>
              <a:gd name="connsiteY12" fmla="*/ 2014584 h 5949573"/>
              <a:gd name="connsiteX13" fmla="*/ 2176595 w 7580006"/>
              <a:gd name="connsiteY13" fmla="*/ 2049039 h 5949573"/>
              <a:gd name="connsiteX14" fmla="*/ 2467796 w 7580006"/>
              <a:gd name="connsiteY14" fmla="*/ 2139486 h 5949573"/>
              <a:gd name="connsiteX15" fmla="*/ 2781234 w 7580006"/>
              <a:gd name="connsiteY15" fmla="*/ 2058730 h 5949573"/>
              <a:gd name="connsiteX16" fmla="*/ 6948025 w 7580006"/>
              <a:gd name="connsiteY16" fmla="*/ 0 h 5949573"/>
              <a:gd name="connsiteX0" fmla="*/ 6948025 w 7585924"/>
              <a:gd name="connsiteY0" fmla="*/ 0 h 5949573"/>
              <a:gd name="connsiteX1" fmla="*/ 7585924 w 7585924"/>
              <a:gd name="connsiteY1" fmla="*/ 0 h 5949573"/>
              <a:gd name="connsiteX2" fmla="*/ 6304235 w 7585924"/>
              <a:gd name="connsiteY2" fmla="*/ 638503 h 5949573"/>
              <a:gd name="connsiteX3" fmla="*/ 6159164 w 7585924"/>
              <a:gd name="connsiteY3" fmla="*/ 903382 h 5949573"/>
              <a:gd name="connsiteX4" fmla="*/ 6161282 w 7585924"/>
              <a:gd name="connsiteY4" fmla="*/ 909843 h 5949573"/>
              <a:gd name="connsiteX5" fmla="*/ 6459895 w 7585924"/>
              <a:gd name="connsiteY5" fmla="*/ 956143 h 5949573"/>
              <a:gd name="connsiteX6" fmla="*/ 7577047 w 7585924"/>
              <a:gd name="connsiteY6" fmla="*/ 407003 h 5949573"/>
              <a:gd name="connsiteX7" fmla="*/ 7577047 w 7585924"/>
              <a:gd name="connsiteY7" fmla="*/ 3261454 h 5949573"/>
              <a:gd name="connsiteX8" fmla="*/ 2564157 w 7585924"/>
              <a:gd name="connsiteY8" fmla="*/ 5735814 h 5949573"/>
              <a:gd name="connsiteX9" fmla="*/ 233491 w 7585924"/>
              <a:gd name="connsiteY9" fmla="*/ 4944407 h 5949573"/>
              <a:gd name="connsiteX10" fmla="*/ 213372 w 7585924"/>
              <a:gd name="connsiteY10" fmla="*/ 4903490 h 5949573"/>
              <a:gd name="connsiteX11" fmla="*/ 1004379 w 7585924"/>
              <a:gd name="connsiteY11" fmla="*/ 2571260 h 5949573"/>
              <a:gd name="connsiteX12" fmla="*/ 2132121 w 7585924"/>
              <a:gd name="connsiteY12" fmla="*/ 2014584 h 5949573"/>
              <a:gd name="connsiteX13" fmla="*/ 2176595 w 7585924"/>
              <a:gd name="connsiteY13" fmla="*/ 2049039 h 5949573"/>
              <a:gd name="connsiteX14" fmla="*/ 2467796 w 7585924"/>
              <a:gd name="connsiteY14" fmla="*/ 2139486 h 5949573"/>
              <a:gd name="connsiteX15" fmla="*/ 2781234 w 7585924"/>
              <a:gd name="connsiteY15" fmla="*/ 2058730 h 5949573"/>
              <a:gd name="connsiteX16" fmla="*/ 6948025 w 7585924"/>
              <a:gd name="connsiteY16" fmla="*/ 0 h 594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85924" h="5949573">
                <a:moveTo>
                  <a:pt x="6948025" y="0"/>
                </a:moveTo>
                <a:lnTo>
                  <a:pt x="7585924" y="0"/>
                </a:lnTo>
                <a:lnTo>
                  <a:pt x="6304235" y="638503"/>
                </a:lnTo>
                <a:cubicBezTo>
                  <a:pt x="6304235" y="638503"/>
                  <a:pt x="6082923" y="747254"/>
                  <a:pt x="6159164" y="903382"/>
                </a:cubicBezTo>
                <a:lnTo>
                  <a:pt x="6161282" y="909843"/>
                </a:lnTo>
                <a:cubicBezTo>
                  <a:pt x="6161282" y="909843"/>
                  <a:pt x="6239641" y="1064894"/>
                  <a:pt x="6459895" y="956143"/>
                </a:cubicBezTo>
                <a:lnTo>
                  <a:pt x="7577047" y="407003"/>
                </a:lnTo>
                <a:lnTo>
                  <a:pt x="7577047" y="3261454"/>
                </a:lnTo>
                <a:lnTo>
                  <a:pt x="2564157" y="5735814"/>
                </a:lnTo>
                <a:cubicBezTo>
                  <a:pt x="1003320" y="6506764"/>
                  <a:pt x="233491" y="4944407"/>
                  <a:pt x="233491" y="4944407"/>
                </a:cubicBezTo>
                <a:lnTo>
                  <a:pt x="213372" y="4903490"/>
                </a:lnTo>
                <a:cubicBezTo>
                  <a:pt x="-556457" y="3341133"/>
                  <a:pt x="1004379" y="2571260"/>
                  <a:pt x="1004379" y="2571260"/>
                </a:cubicBezTo>
                <a:lnTo>
                  <a:pt x="2132121" y="2014584"/>
                </a:lnTo>
                <a:cubicBezTo>
                  <a:pt x="2145886" y="2026428"/>
                  <a:pt x="2160712" y="2038272"/>
                  <a:pt x="2176595" y="2049039"/>
                </a:cubicBezTo>
                <a:cubicBezTo>
                  <a:pt x="2245424" y="2096416"/>
                  <a:pt x="2342844" y="2139486"/>
                  <a:pt x="2467796" y="2139486"/>
                </a:cubicBezTo>
                <a:cubicBezTo>
                  <a:pt x="2557803" y="2139486"/>
                  <a:pt x="2661577" y="2117951"/>
                  <a:pt x="2781234" y="2058730"/>
                </a:cubicBezTo>
                <a:lnTo>
                  <a:pt x="6948025" y="0"/>
                </a:lnTo>
                <a:close/>
              </a:path>
            </a:pathLst>
          </a:custGeom>
          <a:noFill/>
        </p:spPr>
        <p:txBody>
          <a:bodyPr wrap="square" anchor="ctr" anchorCtr="0">
            <a:noAutofit/>
          </a:bodyPr>
          <a:lstStyle>
            <a:lvl1pPr marL="0" indent="0" algn="ctr">
              <a:buNone/>
              <a:defRPr sz="1400"/>
            </a:lvl1pPr>
          </a:lstStyle>
          <a:p>
            <a:r>
              <a:rPr lang="en-US"/>
              <a:t>Click icon to add picture</a:t>
            </a:r>
            <a:endParaRPr lang="ru-RU"/>
          </a:p>
        </p:txBody>
      </p:sp>
    </p:spTree>
    <p:extLst>
      <p:ext uri="{BB962C8B-B14F-4D97-AF65-F5344CB8AC3E}">
        <p14:creationId xmlns:p14="http://schemas.microsoft.com/office/powerpoint/2010/main" val="396681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C229411-48AD-4A50-B02E-041030F18963}"/>
              </a:ext>
            </a:extLst>
          </p:cNvPr>
          <p:cNvSpPr>
            <a:spLocks noGrp="1"/>
          </p:cNvSpPr>
          <p:nvPr>
            <p:ph type="pic" sz="quarter" idx="21"/>
          </p:nvPr>
        </p:nvSpPr>
        <p:spPr>
          <a:xfrm>
            <a:off x="5245189" y="1"/>
            <a:ext cx="6943003" cy="5934621"/>
          </a:xfrm>
          <a:custGeom>
            <a:avLst/>
            <a:gdLst>
              <a:gd name="connsiteX0" fmla="*/ 6940462 w 6943003"/>
              <a:gd name="connsiteY0" fmla="*/ 0 h 5934621"/>
              <a:gd name="connsiteX1" fmla="*/ 6943003 w 6943003"/>
              <a:gd name="connsiteY1" fmla="*/ 0 h 5934621"/>
              <a:gd name="connsiteX2" fmla="*/ 6943003 w 6943003"/>
              <a:gd name="connsiteY2" fmla="*/ 3562350 h 5934621"/>
              <a:gd name="connsiteX3" fmla="*/ 2564043 w 6943003"/>
              <a:gd name="connsiteY3" fmla="*/ 5721350 h 5934621"/>
              <a:gd name="connsiteX4" fmla="*/ 233592 w 6943003"/>
              <a:gd name="connsiteY4" fmla="*/ 4930141 h 5934621"/>
              <a:gd name="connsiteX5" fmla="*/ 213272 w 6943003"/>
              <a:gd name="connsiteY5" fmla="*/ 4889500 h 5934621"/>
              <a:gd name="connsiteX6" fmla="*/ 1004482 w 6943003"/>
              <a:gd name="connsiteY6" fmla="*/ 2559050 h 5934621"/>
              <a:gd name="connsiteX7" fmla="*/ 2136693 w 6943003"/>
              <a:gd name="connsiteY7" fmla="*/ 2000704 h 5934621"/>
              <a:gd name="connsiteX8" fmla="*/ 2183042 w 6943003"/>
              <a:gd name="connsiteY8" fmla="*/ 2039620 h 5934621"/>
              <a:gd name="connsiteX9" fmla="*/ 2473872 w 6943003"/>
              <a:gd name="connsiteY9" fmla="*/ 2129790 h 5934621"/>
              <a:gd name="connsiteX10" fmla="*/ 2787562 w 6943003"/>
              <a:gd name="connsiteY10" fmla="*/ 2048510 h 5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3003" h="5934621">
                <a:moveTo>
                  <a:pt x="6940462" y="0"/>
                </a:moveTo>
                <a:lnTo>
                  <a:pt x="6943003" y="0"/>
                </a:lnTo>
                <a:lnTo>
                  <a:pt x="6943003" y="3562350"/>
                </a:lnTo>
                <a:lnTo>
                  <a:pt x="2564043" y="5721350"/>
                </a:lnTo>
                <a:cubicBezTo>
                  <a:pt x="1003212" y="6490971"/>
                  <a:pt x="233592" y="4930141"/>
                  <a:pt x="233592" y="4930141"/>
                </a:cubicBezTo>
                <a:lnTo>
                  <a:pt x="213272" y="4889500"/>
                </a:lnTo>
                <a:cubicBezTo>
                  <a:pt x="-556348" y="3328670"/>
                  <a:pt x="1004482" y="2559050"/>
                  <a:pt x="1004482" y="2559050"/>
                </a:cubicBezTo>
                <a:lnTo>
                  <a:pt x="2136693" y="2000704"/>
                </a:lnTo>
                <a:lnTo>
                  <a:pt x="2183042" y="2039620"/>
                </a:lnTo>
                <a:cubicBezTo>
                  <a:pt x="2251622" y="2086610"/>
                  <a:pt x="2349412" y="2129790"/>
                  <a:pt x="2473872" y="2129790"/>
                </a:cubicBezTo>
                <a:cubicBezTo>
                  <a:pt x="2564042" y="2129790"/>
                  <a:pt x="2668182" y="2108200"/>
                  <a:pt x="2787562" y="2048510"/>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814944" y="453050"/>
            <a:ext cx="10515600" cy="1325563"/>
          </a:xfrm>
        </p:spPr>
        <p:txBody>
          <a:bodyPr/>
          <a:lstStyle>
            <a:lvl1pPr>
              <a:defRPr/>
            </a:lvl1pPr>
          </a:lstStyle>
          <a:p>
            <a:r>
              <a:rPr lang="en-US"/>
              <a:t>THANK YOU!</a:t>
            </a:r>
            <a:endParaRPr lang="ru-RU"/>
          </a:p>
        </p:txBody>
      </p:sp>
      <p:sp>
        <p:nvSpPr>
          <p:cNvPr id="12" name="Freeform: Shape 11">
            <a:extLst>
              <a:ext uri="{FF2B5EF4-FFF2-40B4-BE49-F238E27FC236}">
                <a16:creationId xmlns:a16="http://schemas.microsoft.com/office/drawing/2014/main" id="{F9E3EED1-7BB3-4B75-BCA9-1C1223740B3C}"/>
              </a:ext>
            </a:extLst>
          </p:cNvPr>
          <p:cNvSpPr/>
          <p:nvPr/>
        </p:nvSpPr>
        <p:spPr>
          <a:xfrm>
            <a:off x="8704586" y="5422906"/>
            <a:ext cx="736600" cy="736600"/>
          </a:xfrm>
          <a:custGeom>
            <a:avLst/>
            <a:gdLst>
              <a:gd name="connsiteX0" fmla="*/ 372104 w 736600"/>
              <a:gd name="connsiteY0" fmla="*/ 731514 h 736600"/>
              <a:gd name="connsiteX1" fmla="*/ 731514 w 736600"/>
              <a:gd name="connsiteY1" fmla="*/ 372104 h 736600"/>
              <a:gd name="connsiteX2" fmla="*/ 372104 w 736600"/>
              <a:gd name="connsiteY2" fmla="*/ 12694 h 736600"/>
              <a:gd name="connsiteX3" fmla="*/ 12694 w 736600"/>
              <a:gd name="connsiteY3" fmla="*/ 372104 h 736600"/>
              <a:gd name="connsiteX4" fmla="*/ 372104 w 736600"/>
              <a:gd name="connsiteY4" fmla="*/ 731514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 h="736600">
                <a:moveTo>
                  <a:pt x="372104" y="731514"/>
                </a:moveTo>
                <a:cubicBezTo>
                  <a:pt x="570224" y="731514"/>
                  <a:pt x="731514" y="570224"/>
                  <a:pt x="731514" y="372104"/>
                </a:cubicBezTo>
                <a:cubicBezTo>
                  <a:pt x="731514" y="173984"/>
                  <a:pt x="570224" y="12694"/>
                  <a:pt x="372104" y="12694"/>
                </a:cubicBezTo>
                <a:cubicBezTo>
                  <a:pt x="173984" y="12694"/>
                  <a:pt x="12694" y="173984"/>
                  <a:pt x="12694" y="372104"/>
                </a:cubicBezTo>
                <a:cubicBezTo>
                  <a:pt x="12694" y="570224"/>
                  <a:pt x="173984" y="731514"/>
                  <a:pt x="372104" y="731514"/>
                </a:cubicBezTo>
              </a:path>
            </a:pathLst>
          </a:custGeom>
          <a:solidFill>
            <a:schemeClr val="accent1"/>
          </a:solidFill>
          <a:ln w="12694" cap="flat">
            <a:noFill/>
            <a:prstDash val="solid"/>
            <a:miter/>
          </a:ln>
        </p:spPr>
        <p:txBody>
          <a:bodyPr rtlCol="0" anchor="ctr"/>
          <a:lstStyle/>
          <a:p>
            <a:endParaRPr lang="ru-RU"/>
          </a:p>
        </p:txBody>
      </p:sp>
      <p:sp>
        <p:nvSpPr>
          <p:cNvPr id="16" name="Freeform: Shape 15">
            <a:extLst>
              <a:ext uri="{FF2B5EF4-FFF2-40B4-BE49-F238E27FC236}">
                <a16:creationId xmlns:a16="http://schemas.microsoft.com/office/drawing/2014/main" id="{29016A5F-A55B-4605-B66C-5C6E2BF4919F}"/>
              </a:ext>
            </a:extLst>
          </p:cNvPr>
          <p:cNvSpPr/>
          <p:nvPr/>
        </p:nvSpPr>
        <p:spPr>
          <a:xfrm>
            <a:off x="9659429" y="3776986"/>
            <a:ext cx="2540000" cy="2628900"/>
          </a:xfrm>
          <a:custGeom>
            <a:avLst/>
            <a:gdLst>
              <a:gd name="connsiteX0" fmla="*/ 2528761 w 2540000"/>
              <a:gd name="connsiteY0" fmla="*/ 12694 h 2628900"/>
              <a:gd name="connsiteX1" fmla="*/ 487871 w 2540000"/>
              <a:gd name="connsiteY1" fmla="*/ 1018534 h 2628900"/>
              <a:gd name="connsiteX2" fmla="*/ 113221 w 2540000"/>
              <a:gd name="connsiteY2" fmla="*/ 2120894 h 2628900"/>
              <a:gd name="connsiteX3" fmla="*/ 127191 w 2540000"/>
              <a:gd name="connsiteY3" fmla="*/ 2148834 h 2628900"/>
              <a:gd name="connsiteX4" fmla="*/ 1229551 w 2540000"/>
              <a:gd name="connsiteY4" fmla="*/ 2523484 h 2628900"/>
              <a:gd name="connsiteX5" fmla="*/ 2528761 w 2540000"/>
              <a:gd name="connsiteY5" fmla="*/ 1883404 h 2628900"/>
              <a:gd name="connsiteX6" fmla="*/ 2528761 w 2540000"/>
              <a:gd name="connsiteY6" fmla="*/ 12694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0" h="2628900">
                <a:moveTo>
                  <a:pt x="2528761" y="12694"/>
                </a:moveTo>
                <a:lnTo>
                  <a:pt x="487871" y="1018534"/>
                </a:lnTo>
                <a:cubicBezTo>
                  <a:pt x="487871" y="1018534"/>
                  <a:pt x="-249999" y="1383024"/>
                  <a:pt x="113221" y="2120894"/>
                </a:cubicBezTo>
                <a:lnTo>
                  <a:pt x="127191" y="2148834"/>
                </a:lnTo>
                <a:cubicBezTo>
                  <a:pt x="127191" y="2148834"/>
                  <a:pt x="491681" y="2886705"/>
                  <a:pt x="1229551" y="2523484"/>
                </a:cubicBezTo>
                <a:lnTo>
                  <a:pt x="2528761" y="1883404"/>
                </a:lnTo>
                <a:lnTo>
                  <a:pt x="2528761" y="12694"/>
                </a:lnTo>
                <a:close/>
              </a:path>
            </a:pathLst>
          </a:custGeom>
          <a:solidFill>
            <a:schemeClr val="accent3"/>
          </a:solidFill>
          <a:ln w="12694" cap="flat">
            <a:noFill/>
            <a:prstDash val="solid"/>
            <a:miter/>
          </a:ln>
        </p:spPr>
        <p:txBody>
          <a:bodyPr rtlCol="0" anchor="ctr"/>
          <a:lstStyle/>
          <a:p>
            <a:endParaRPr lang="ru-RU"/>
          </a:p>
        </p:txBody>
      </p:sp>
      <p:sp>
        <p:nvSpPr>
          <p:cNvPr id="19" name="Text Placeholder 26">
            <a:extLst>
              <a:ext uri="{FF2B5EF4-FFF2-40B4-BE49-F238E27FC236}">
                <a16:creationId xmlns:a16="http://schemas.microsoft.com/office/drawing/2014/main" id="{9DBE4B29-4897-4A3A-B883-A887BCDA3718}"/>
              </a:ext>
            </a:extLst>
          </p:cNvPr>
          <p:cNvSpPr>
            <a:spLocks noGrp="1"/>
          </p:cNvSpPr>
          <p:nvPr>
            <p:ph type="body" sz="quarter" idx="16" hasCustomPrompt="1"/>
          </p:nvPr>
        </p:nvSpPr>
        <p:spPr>
          <a:xfrm>
            <a:off x="824420" y="3955665"/>
            <a:ext cx="4367531" cy="524711"/>
          </a:xfrm>
        </p:spPr>
        <p:txBody>
          <a:bodyPr>
            <a:noAutofit/>
          </a:bodyPr>
          <a:lstStyle>
            <a:lvl1pPr marL="0" indent="0" algn="l">
              <a:buNone/>
              <a:defRPr sz="2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August Bergqvist</a:t>
            </a:r>
          </a:p>
        </p:txBody>
      </p:sp>
      <p:sp>
        <p:nvSpPr>
          <p:cNvPr id="20" name="Text Placeholder 26">
            <a:extLst>
              <a:ext uri="{FF2B5EF4-FFF2-40B4-BE49-F238E27FC236}">
                <a16:creationId xmlns:a16="http://schemas.microsoft.com/office/drawing/2014/main" id="{0EF4532A-9AB5-4545-A83D-BD0E39635727}"/>
              </a:ext>
            </a:extLst>
          </p:cNvPr>
          <p:cNvSpPr>
            <a:spLocks noGrp="1"/>
          </p:cNvSpPr>
          <p:nvPr>
            <p:ph type="body" sz="quarter" idx="17" hasCustomPrompt="1"/>
          </p:nvPr>
        </p:nvSpPr>
        <p:spPr>
          <a:xfrm>
            <a:off x="824420" y="4633361"/>
            <a:ext cx="4367531" cy="36512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Phone:</a:t>
            </a:r>
          </a:p>
        </p:txBody>
      </p:sp>
      <p:sp>
        <p:nvSpPr>
          <p:cNvPr id="21" name="Text Placeholder 26">
            <a:extLst>
              <a:ext uri="{FF2B5EF4-FFF2-40B4-BE49-F238E27FC236}">
                <a16:creationId xmlns:a16="http://schemas.microsoft.com/office/drawing/2014/main" id="{D579A1F5-9180-47FE-A31B-4E37384383C4}"/>
              </a:ext>
            </a:extLst>
          </p:cNvPr>
          <p:cNvSpPr>
            <a:spLocks noGrp="1"/>
          </p:cNvSpPr>
          <p:nvPr>
            <p:ph type="body" sz="quarter" idx="18" hasCustomPrompt="1"/>
          </p:nvPr>
        </p:nvSpPr>
        <p:spPr>
          <a:xfrm>
            <a:off x="824420" y="4892976"/>
            <a:ext cx="4367531" cy="365125"/>
          </a:xfrm>
        </p:spPr>
        <p:txBody>
          <a:bodyPr>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678 555-0128</a:t>
            </a:r>
          </a:p>
        </p:txBody>
      </p:sp>
      <p:sp>
        <p:nvSpPr>
          <p:cNvPr id="22" name="Text Placeholder 26">
            <a:extLst>
              <a:ext uri="{FF2B5EF4-FFF2-40B4-BE49-F238E27FC236}">
                <a16:creationId xmlns:a16="http://schemas.microsoft.com/office/drawing/2014/main" id="{71BBF4E8-67FF-4A65-9EC1-AE832CEBE85D}"/>
              </a:ext>
            </a:extLst>
          </p:cNvPr>
          <p:cNvSpPr>
            <a:spLocks noGrp="1"/>
          </p:cNvSpPr>
          <p:nvPr>
            <p:ph type="body" sz="quarter" idx="19" hasCustomPrompt="1"/>
          </p:nvPr>
        </p:nvSpPr>
        <p:spPr>
          <a:xfrm>
            <a:off x="824420" y="5334299"/>
            <a:ext cx="4367531" cy="36512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Email:</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824420" y="5593914"/>
            <a:ext cx="4367531" cy="365125"/>
          </a:xfrm>
        </p:spPr>
        <p:txBody>
          <a:bodyPr>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BERGQVIST@EXAMPLE.COM</a:t>
            </a:r>
          </a:p>
        </p:txBody>
      </p:sp>
      <p:sp>
        <p:nvSpPr>
          <p:cNvPr id="3" name="Graphic 23">
            <a:extLst>
              <a:ext uri="{FF2B5EF4-FFF2-40B4-BE49-F238E27FC236}">
                <a16:creationId xmlns:a16="http://schemas.microsoft.com/office/drawing/2014/main" id="{7E62A657-0B76-4081-A698-3C47F1AFC78E}"/>
              </a:ext>
            </a:extLst>
          </p:cNvPr>
          <p:cNvSpPr/>
          <p:nvPr/>
        </p:nvSpPr>
        <p:spPr>
          <a:xfrm>
            <a:off x="900978" y="1561556"/>
            <a:ext cx="2973890" cy="165305"/>
          </a:xfrm>
          <a:custGeom>
            <a:avLst/>
            <a:gdLst>
              <a:gd name="connsiteX0" fmla="*/ 2914974 w 2973890"/>
              <a:gd name="connsiteY0" fmla="*/ 159367 h 165304"/>
              <a:gd name="connsiteX1" fmla="*/ 70199 w 2973890"/>
              <a:gd name="connsiteY1" fmla="*/ 159367 h 165304"/>
              <a:gd name="connsiteX2" fmla="*/ 8816 w 2973890"/>
              <a:gd name="connsiteY2" fmla="*/ 84344 h 165304"/>
              <a:gd name="connsiteX3" fmla="*/ 8816 w 2973890"/>
              <a:gd name="connsiteY3" fmla="*/ 84344 h 165304"/>
              <a:gd name="connsiteX4" fmla="*/ 70199 w 2973890"/>
              <a:gd name="connsiteY4" fmla="*/ 10593 h 165304"/>
              <a:gd name="connsiteX5" fmla="*/ 2913916 w 2973890"/>
              <a:gd name="connsiteY5" fmla="*/ 10593 h 165304"/>
              <a:gd name="connsiteX6" fmla="*/ 2975298 w 2973890"/>
              <a:gd name="connsiteY6" fmla="*/ 84344 h 165304"/>
              <a:gd name="connsiteX7" fmla="*/ 2975298 w 2973890"/>
              <a:gd name="connsiteY7" fmla="*/ 84344 h 165304"/>
              <a:gd name="connsiteX8" fmla="*/ 2914974 w 2973890"/>
              <a:gd name="connsiteY8" fmla="*/ 159367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890" h="165304">
                <a:moveTo>
                  <a:pt x="2914974" y="159367"/>
                </a:moveTo>
                <a:lnTo>
                  <a:pt x="70199" y="159367"/>
                </a:lnTo>
                <a:cubicBezTo>
                  <a:pt x="36333" y="159367"/>
                  <a:pt x="8816" y="125034"/>
                  <a:pt x="8816" y="84344"/>
                </a:cubicBezTo>
                <a:lnTo>
                  <a:pt x="8816" y="84344"/>
                </a:lnTo>
                <a:cubicBezTo>
                  <a:pt x="8816" y="43654"/>
                  <a:pt x="36333" y="10593"/>
                  <a:pt x="70199" y="10593"/>
                </a:cubicBezTo>
                <a:lnTo>
                  <a:pt x="2913916" y="10593"/>
                </a:lnTo>
                <a:cubicBezTo>
                  <a:pt x="2947782" y="10593"/>
                  <a:pt x="2975298" y="43654"/>
                  <a:pt x="2975298" y="84344"/>
                </a:cubicBezTo>
                <a:lnTo>
                  <a:pt x="2975298" y="84344"/>
                </a:lnTo>
                <a:cubicBezTo>
                  <a:pt x="2976357" y="125034"/>
                  <a:pt x="2948840" y="159367"/>
                  <a:pt x="2914974" y="159367"/>
                </a:cubicBezTo>
                <a:close/>
              </a:path>
            </a:pathLst>
          </a:custGeom>
          <a:gradFill>
            <a:gsLst>
              <a:gs pos="0">
                <a:schemeClr val="accent1"/>
              </a:gs>
              <a:gs pos="100000">
                <a:schemeClr val="accent3"/>
              </a:gs>
            </a:gsLst>
            <a:lin ang="0" scaled="1"/>
          </a:gradFill>
          <a:ln w="10580" cap="flat">
            <a:noFill/>
            <a:prstDash val="solid"/>
            <a:miter/>
          </a:ln>
        </p:spPr>
        <p:txBody>
          <a:bodyPr rtlCol="0" anchor="ctr"/>
          <a:lstStyle/>
          <a:p>
            <a:endParaRPr lang="ru-RU"/>
          </a:p>
        </p:txBody>
      </p:sp>
      <p:sp>
        <p:nvSpPr>
          <p:cNvPr id="25" name="Freeform: Shape 24">
            <a:extLst>
              <a:ext uri="{FF2B5EF4-FFF2-40B4-BE49-F238E27FC236}">
                <a16:creationId xmlns:a16="http://schemas.microsoft.com/office/drawing/2014/main" id="{C51D0359-A547-4B21-8850-06B9F1CDF9CE}"/>
              </a:ext>
            </a:extLst>
          </p:cNvPr>
          <p:cNvSpPr/>
          <p:nvPr userDrawn="1"/>
        </p:nvSpPr>
        <p:spPr>
          <a:xfrm>
            <a:off x="7172412" y="-12694"/>
            <a:ext cx="4978400" cy="2133600"/>
          </a:xfrm>
          <a:custGeom>
            <a:avLst/>
            <a:gdLst>
              <a:gd name="connsiteX0" fmla="*/ 2517688 w 4978400"/>
              <a:gd name="connsiteY0" fmla="*/ 12694 h 2133600"/>
              <a:gd name="connsiteX1" fmla="*/ 371388 w 4978400"/>
              <a:gd name="connsiteY1" fmla="*/ 1070604 h 2133600"/>
              <a:gd name="connsiteX2" fmla="*/ 72938 w 4978400"/>
              <a:gd name="connsiteY2" fmla="*/ 1812284 h 2133600"/>
              <a:gd name="connsiteX3" fmla="*/ 81828 w 4978400"/>
              <a:gd name="connsiteY3" fmla="*/ 1830064 h 2133600"/>
              <a:gd name="connsiteX4" fmla="*/ 851448 w 4978400"/>
              <a:gd name="connsiteY4" fmla="*/ 2044694 h 2133600"/>
              <a:gd name="connsiteX5" fmla="*/ 4970058 w 4978400"/>
              <a:gd name="connsiteY5" fmla="*/ 12694 h 2133600"/>
              <a:gd name="connsiteX6" fmla="*/ 2517688 w 4978400"/>
              <a:gd name="connsiteY6" fmla="*/ 12694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400" h="2133600">
                <a:moveTo>
                  <a:pt x="2517688" y="12694"/>
                </a:moveTo>
                <a:lnTo>
                  <a:pt x="371388" y="1070604"/>
                </a:lnTo>
                <a:cubicBezTo>
                  <a:pt x="371388" y="1070604"/>
                  <a:pt x="-163282" y="1334764"/>
                  <a:pt x="72938" y="1812284"/>
                </a:cubicBezTo>
                <a:lnTo>
                  <a:pt x="81828" y="1830064"/>
                </a:lnTo>
                <a:cubicBezTo>
                  <a:pt x="81828" y="1830064"/>
                  <a:pt x="316778" y="2307584"/>
                  <a:pt x="851448" y="2044694"/>
                </a:cubicBezTo>
                <a:lnTo>
                  <a:pt x="4970058" y="12694"/>
                </a:lnTo>
                <a:lnTo>
                  <a:pt x="2517688" y="12694"/>
                </a:lnTo>
                <a:close/>
              </a:path>
            </a:pathLst>
          </a:custGeom>
          <a:solidFill>
            <a:schemeClr val="accent1"/>
          </a:solidFill>
          <a:ln w="12694" cap="flat">
            <a:noFill/>
            <a:prstDash val="solid"/>
            <a:miter/>
          </a:ln>
        </p:spPr>
        <p:txBody>
          <a:bodyPr rtlCol="0" anchor="ctr"/>
          <a:lstStyle/>
          <a:p>
            <a:endParaRPr lang="ru-RU"/>
          </a:p>
        </p:txBody>
      </p:sp>
    </p:spTree>
    <p:extLst>
      <p:ext uri="{BB962C8B-B14F-4D97-AF65-F5344CB8AC3E}">
        <p14:creationId xmlns:p14="http://schemas.microsoft.com/office/powerpoint/2010/main" val="1159374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a:noAutofit/>
          </a:bodyPr>
          <a:lstStyle>
            <a:lvl1pPr>
              <a:defRPr sz="6000"/>
            </a:lvl1pPr>
          </a:lstStyle>
          <a:p>
            <a:r>
              <a:rPr lang="en-US"/>
              <a:t>PRESENTATION</a:t>
            </a:r>
            <a:br>
              <a:rPr lang="en-US"/>
            </a:br>
            <a:r>
              <a:rPr lang="en-US"/>
              <a:t>TITLE    </a:t>
            </a:r>
            <a:endParaRPr lang="ru-RU"/>
          </a:p>
        </p:txBody>
      </p:sp>
      <p:sp>
        <p:nvSpPr>
          <p:cNvPr id="28" name="Freeform: Shape 27">
            <a:extLst>
              <a:ext uri="{FF2B5EF4-FFF2-40B4-BE49-F238E27FC236}">
                <a16:creationId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a:p>
        </p:txBody>
      </p:sp>
      <p:sp>
        <p:nvSpPr>
          <p:cNvPr id="29" name="Freeform: Shape 28">
            <a:extLst>
              <a:ext uri="{FF2B5EF4-FFF2-40B4-BE49-F238E27FC236}">
                <a16:creationId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a:p>
        </p:txBody>
      </p:sp>
      <p:sp>
        <p:nvSpPr>
          <p:cNvPr id="30" name="Freeform: Shape 29">
            <a:extLst>
              <a:ext uri="{FF2B5EF4-FFF2-40B4-BE49-F238E27FC236}">
                <a16:creationId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a:p>
        </p:txBody>
      </p:sp>
      <p:sp>
        <p:nvSpPr>
          <p:cNvPr id="32" name="Freeform: Shape 31">
            <a:extLst>
              <a:ext uri="{FF2B5EF4-FFF2-40B4-BE49-F238E27FC236}">
                <a16:creationId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a:p>
        </p:txBody>
      </p:sp>
      <p:sp>
        <p:nvSpPr>
          <p:cNvPr id="33" name="Freeform: Shape 32">
            <a:extLst>
              <a:ext uri="{FF2B5EF4-FFF2-40B4-BE49-F238E27FC236}">
                <a16:creationId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a:p>
        </p:txBody>
      </p:sp>
      <p:sp>
        <p:nvSpPr>
          <p:cNvPr id="34" name="Freeform: Shape 33">
            <a:extLst>
              <a:ext uri="{FF2B5EF4-FFF2-40B4-BE49-F238E27FC236}">
                <a16:creationId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a:p>
        </p:txBody>
      </p:sp>
      <p:sp>
        <p:nvSpPr>
          <p:cNvPr id="40" name="Graphic 37">
            <a:extLst>
              <a:ext uri="{FF2B5EF4-FFF2-40B4-BE49-F238E27FC236}">
                <a16:creationId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a:p>
        </p:txBody>
      </p:sp>
      <p:sp>
        <p:nvSpPr>
          <p:cNvPr id="12" name="Graphic 36">
            <a:extLst>
              <a:ext uri="{FF2B5EF4-FFF2-40B4-BE49-F238E27FC236}">
                <a16:creationId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a:p>
        </p:txBody>
      </p:sp>
      <p:sp>
        <p:nvSpPr>
          <p:cNvPr id="15" name="Subtitle 2">
            <a:extLst>
              <a:ext uri="{FF2B5EF4-FFF2-40B4-BE49-F238E27FC236}">
                <a16:creationId xmlns:a16="http://schemas.microsoft.com/office/drawing/2014/main" id="{4BCD5243-C973-44F2-88E8-A4A6E3387B1F}"/>
              </a:ext>
            </a:extLst>
          </p:cNvPr>
          <p:cNvSpPr>
            <a:spLocks noGrp="1"/>
          </p:cNvSpPr>
          <p:nvPr>
            <p:ph type="subTitle" idx="1"/>
          </p:nvPr>
        </p:nvSpPr>
        <p:spPr>
          <a:xfrm>
            <a:off x="758588" y="3429000"/>
            <a:ext cx="3629300" cy="946192"/>
          </a:xfrm>
        </p:spPr>
        <p:txBody>
          <a:bodyPr vert="horz" lIns="91440" tIns="45720" rIns="91440" bIns="45720" rtlCol="0">
            <a:normAutofit/>
          </a:bodyPr>
          <a:lstStyle>
            <a:lvl1pPr marL="0" indent="0">
              <a:buNone/>
              <a:defRPr lang="en-US" b="1" i="0"/>
            </a:lvl1pPr>
          </a:lstStyle>
          <a:p>
            <a:pPr marL="228600" lvl="0" indent="-228600"/>
            <a:r>
              <a:rPr lang="en-US"/>
              <a:t>Click to edit Master subtitle style</a:t>
            </a:r>
          </a:p>
        </p:txBody>
      </p:sp>
    </p:spTree>
    <p:extLst>
      <p:ext uri="{BB962C8B-B14F-4D97-AF65-F5344CB8AC3E}">
        <p14:creationId xmlns:p14="http://schemas.microsoft.com/office/powerpoint/2010/main" val="2636408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anchor="b">
            <a:normAutofit/>
          </a:bodyPr>
          <a:lstStyle>
            <a:lvl1pPr algn="l">
              <a:defRPr sz="4000" b="1">
                <a:gradFill>
                  <a:gsLst>
                    <a:gs pos="0">
                      <a:schemeClr val="accent1"/>
                    </a:gs>
                    <a:gs pos="100000">
                      <a:schemeClr val="accent3"/>
                    </a:gs>
                  </a:gsLst>
                  <a:lin ang="0" scaled="1"/>
                </a:gradFill>
              </a:defRPr>
            </a:lvl1pPr>
          </a:lstStyle>
          <a:p>
            <a:r>
              <a:rPr lang="en-US"/>
              <a:t>DIVIDER SLIDE</a:t>
            </a:r>
            <a:endParaRPr lang="ru-RU"/>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2" y="1877051"/>
            <a:ext cx="6843278" cy="496223"/>
          </a:xfrm>
        </p:spPr>
        <p:txBody>
          <a:bodyPr>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24" name="Graphic 22">
            <a:extLst>
              <a:ext uri="{FF2B5EF4-FFF2-40B4-BE49-F238E27FC236}">
                <a16:creationId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a:p>
        </p:txBody>
      </p:sp>
      <p:sp>
        <p:nvSpPr>
          <p:cNvPr id="9" name="Freeform: Shape 8">
            <a:extLst>
              <a:ext uri="{FF2B5EF4-FFF2-40B4-BE49-F238E27FC236}">
                <a16:creationId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a:p>
        </p:txBody>
      </p:sp>
      <p:sp>
        <p:nvSpPr>
          <p:cNvPr id="38" name="Freeform: Shape 37">
            <a:extLst>
              <a:ext uri="{FF2B5EF4-FFF2-40B4-BE49-F238E27FC236}">
                <a16:creationId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a:p>
        </p:txBody>
      </p:sp>
      <p:sp>
        <p:nvSpPr>
          <p:cNvPr id="7" name="Date Placeholder 6">
            <a:extLst>
              <a:ext uri="{FF2B5EF4-FFF2-40B4-BE49-F238E27FC236}">
                <a16:creationId xmlns:a16="http://schemas.microsoft.com/office/drawing/2014/main" id="{B7EF9C60-0FED-4965-A9BC-CE69886A38CA}"/>
              </a:ext>
            </a:extLst>
          </p:cNvPr>
          <p:cNvSpPr>
            <a:spLocks noGrp="1"/>
          </p:cNvSpPr>
          <p:nvPr>
            <p:ph type="dt" sz="half" idx="10"/>
          </p:nvPr>
        </p:nvSpPr>
        <p:spPr/>
        <p:txBody>
          <a:bodyPr/>
          <a:lstStyle/>
          <a:p>
            <a:r>
              <a:rPr lang="ru-RU"/>
              <a:t>MM.DD.20XX</a:t>
            </a:r>
          </a:p>
        </p:txBody>
      </p:sp>
      <p:sp>
        <p:nvSpPr>
          <p:cNvPr id="8" name="Footer Placeholder 7">
            <a:extLst>
              <a:ext uri="{FF2B5EF4-FFF2-40B4-BE49-F238E27FC236}">
                <a16:creationId xmlns:a16="http://schemas.microsoft.com/office/drawing/2014/main" id="{239F2410-4015-48DB-BB4D-B5944D8C16B7}"/>
              </a:ext>
            </a:extLst>
          </p:cNvPr>
          <p:cNvSpPr>
            <a:spLocks noGrp="1"/>
          </p:cNvSpPr>
          <p:nvPr>
            <p:ph type="ftr" sz="quarter" idx="11"/>
          </p:nvPr>
        </p:nvSpPr>
        <p:spPr/>
        <p:txBody>
          <a:bodyPr/>
          <a:lstStyle/>
          <a:p>
            <a:r>
              <a:rPr lang="en-US"/>
              <a:t>ADD A FOOTER</a:t>
            </a:r>
            <a:endParaRPr lang="ru-RU"/>
          </a:p>
        </p:txBody>
      </p:sp>
      <p:sp>
        <p:nvSpPr>
          <p:cNvPr id="11" name="Slide Number Placeholder 10">
            <a:extLst>
              <a:ext uri="{FF2B5EF4-FFF2-40B4-BE49-F238E27FC236}">
                <a16:creationId xmlns:a16="http://schemas.microsoft.com/office/drawing/2014/main" id="{C44F5F26-1B35-405A-AD75-5DFF48CF6BD6}"/>
              </a:ext>
            </a:extLst>
          </p:cNvPr>
          <p:cNvSpPr>
            <a:spLocks noGrp="1"/>
          </p:cNvSpPr>
          <p:nvPr>
            <p:ph type="sldNum" sz="quarter" idx="12"/>
          </p:nvPr>
        </p:nvSpPr>
        <p:spPr/>
        <p:txBody>
          <a:bodyPr/>
          <a:lstStyle/>
          <a:p>
            <a:fld id="{D495E168-DA5E-4888-8D8A-92B118324C14}" type="slidenum">
              <a:rPr lang="ru-RU" smtClean="0"/>
              <a:pPr/>
              <a:t>‹#›</a:t>
            </a:fld>
            <a:endParaRPr lang="ru-RU"/>
          </a:p>
        </p:txBody>
      </p:sp>
    </p:spTree>
    <p:extLst>
      <p:ext uri="{BB962C8B-B14F-4D97-AF65-F5344CB8AC3E}">
        <p14:creationId xmlns:p14="http://schemas.microsoft.com/office/powerpoint/2010/main" val="34934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a:t>ADD A FOOTER</a:t>
            </a:r>
            <a:endParaRPr lang="ru-RU"/>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a:p>
          </p:txBody>
        </p:sp>
      </p:grpSp>
      <p:sp>
        <p:nvSpPr>
          <p:cNvPr id="18" name="Content Placeholder 2">
            <a:extLst>
              <a:ext uri="{FF2B5EF4-FFF2-40B4-BE49-F238E27FC236}">
                <a16:creationId xmlns:a16="http://schemas.microsoft.com/office/drawing/2014/main" id="{D7B996D2-06BA-413A-BDEE-428A188D3ADF}"/>
              </a:ext>
            </a:extLst>
          </p:cNvPr>
          <p:cNvSpPr>
            <a:spLocks noGrp="1"/>
          </p:cNvSpPr>
          <p:nvPr>
            <p:ph idx="1"/>
          </p:nvPr>
        </p:nvSpPr>
        <p:spPr>
          <a:xfrm>
            <a:off x="838200" y="1825625"/>
            <a:ext cx="10515600" cy="4351338"/>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a:p>
        </p:txBody>
      </p:sp>
    </p:spTree>
    <p:extLst>
      <p:ext uri="{BB962C8B-B14F-4D97-AF65-F5344CB8AC3E}">
        <p14:creationId xmlns:p14="http://schemas.microsoft.com/office/powerpoint/2010/main" val="1858012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a:t>ADD A FOOTER</a:t>
            </a:r>
            <a:endParaRPr lang="ru-RU"/>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a:p>
          </p:txBody>
        </p:sp>
      </p:gr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a:p>
        </p:txBody>
      </p:sp>
      <p:sp>
        <p:nvSpPr>
          <p:cNvPr id="17" name="Text Placeholder 2">
            <a:extLst>
              <a:ext uri="{FF2B5EF4-FFF2-40B4-BE49-F238E27FC236}">
                <a16:creationId xmlns:a16="http://schemas.microsoft.com/office/drawing/2014/main" id="{24B91177-A100-491C-B5EF-BC77E2E33F72}"/>
              </a:ext>
            </a:extLst>
          </p:cNvPr>
          <p:cNvSpPr>
            <a:spLocks noGrp="1"/>
          </p:cNvSpPr>
          <p:nvPr>
            <p:ph type="body" idx="1"/>
          </p:nvPr>
        </p:nvSpPr>
        <p:spPr>
          <a:xfrm>
            <a:off x="839788" y="1825624"/>
            <a:ext cx="5157787" cy="421084"/>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B6758D2F-C9AC-4514-B48E-2863E8DDE0CF}"/>
              </a:ext>
            </a:extLst>
          </p:cNvPr>
          <p:cNvSpPr>
            <a:spLocks noGrp="1"/>
          </p:cNvSpPr>
          <p:nvPr>
            <p:ph sz="half" idx="2"/>
          </p:nvPr>
        </p:nvSpPr>
        <p:spPr>
          <a:xfrm>
            <a:off x="839788" y="2323458"/>
            <a:ext cx="5157787" cy="3387547"/>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633C3A9F-17E4-45DF-8DB7-7A55846AAA8F}"/>
              </a:ext>
            </a:extLst>
          </p:cNvPr>
          <p:cNvSpPr>
            <a:spLocks noGrp="1"/>
          </p:cNvSpPr>
          <p:nvPr>
            <p:ph type="body" sz="quarter" idx="3"/>
          </p:nvPr>
        </p:nvSpPr>
        <p:spPr>
          <a:xfrm>
            <a:off x="6172200" y="1828800"/>
            <a:ext cx="5183188" cy="417908"/>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Content Placeholder 5">
            <a:extLst>
              <a:ext uri="{FF2B5EF4-FFF2-40B4-BE49-F238E27FC236}">
                <a16:creationId xmlns:a16="http://schemas.microsoft.com/office/drawing/2014/main" id="{C19AB308-7C32-46C9-B8DB-AA96B7ED0D62}"/>
              </a:ext>
            </a:extLst>
          </p:cNvPr>
          <p:cNvSpPr>
            <a:spLocks noGrp="1"/>
          </p:cNvSpPr>
          <p:nvPr>
            <p:ph sz="quarter" idx="4"/>
          </p:nvPr>
        </p:nvSpPr>
        <p:spPr>
          <a:xfrm>
            <a:off x="6172200" y="2323458"/>
            <a:ext cx="5183188" cy="3387547"/>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3384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a:t>ADD A FOOTER</a:t>
            </a:r>
            <a:endParaRPr lang="ru-RU"/>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a:p>
          </p:txBody>
        </p:sp>
      </p:gr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a:p>
        </p:txBody>
      </p:sp>
      <p:sp>
        <p:nvSpPr>
          <p:cNvPr id="23" name="Content Placeholder 2">
            <a:extLst>
              <a:ext uri="{FF2B5EF4-FFF2-40B4-BE49-F238E27FC236}">
                <a16:creationId xmlns:a16="http://schemas.microsoft.com/office/drawing/2014/main" id="{CD5AE8A8-E027-4529-A5B7-4D355C71E647}"/>
              </a:ext>
            </a:extLst>
          </p:cNvPr>
          <p:cNvSpPr>
            <a:spLocks noGrp="1"/>
          </p:cNvSpPr>
          <p:nvPr>
            <p:ph sz="half" idx="1"/>
          </p:nvPr>
        </p:nvSpPr>
        <p:spPr>
          <a:xfrm>
            <a:off x="838200" y="1825625"/>
            <a:ext cx="5181600" cy="3885380"/>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FB3E4803-F2CA-4138-9997-6108BFDFE7E2}"/>
              </a:ext>
            </a:extLst>
          </p:cNvPr>
          <p:cNvSpPr>
            <a:spLocks noGrp="1"/>
          </p:cNvSpPr>
          <p:nvPr>
            <p:ph sz="half" idx="2"/>
          </p:nvPr>
        </p:nvSpPr>
        <p:spPr>
          <a:xfrm>
            <a:off x="6198110" y="1825624"/>
            <a:ext cx="5181600" cy="3929249"/>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8867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7" name="Picture Placeholder 56">
            <a:extLst>
              <a:ext uri="{FF2B5EF4-FFF2-40B4-BE49-F238E27FC236}">
                <a16:creationId xmlns:a16="http://schemas.microsoft.com/office/drawing/2014/main" id="{8E328517-DD21-40E0-B948-B25B366BDEC7}"/>
              </a:ext>
            </a:extLst>
          </p:cNvPr>
          <p:cNvSpPr>
            <a:spLocks noGrp="1"/>
          </p:cNvSpPr>
          <p:nvPr>
            <p:ph type="pic" idx="1"/>
          </p:nvPr>
        </p:nvSpPr>
        <p:spPr>
          <a:xfrm>
            <a:off x="5775856" y="532519"/>
            <a:ext cx="6416144" cy="4534825"/>
          </a:xfrm>
          <a:custGeom>
            <a:avLst/>
            <a:gdLst>
              <a:gd name="connsiteX0" fmla="*/ 2868981 w 6416144"/>
              <a:gd name="connsiteY0" fmla="*/ 4534824 h 4534825"/>
              <a:gd name="connsiteX1" fmla="*/ 6408833 w 6416144"/>
              <a:gd name="connsiteY1" fmla="*/ 4534824 h 4534825"/>
              <a:gd name="connsiteX2" fmla="*/ 6408833 w 6416144"/>
              <a:gd name="connsiteY2" fmla="*/ 4534825 h 4534825"/>
              <a:gd name="connsiteX3" fmla="*/ 2868981 w 6416144"/>
              <a:gd name="connsiteY3" fmla="*/ 4534825 h 4534825"/>
              <a:gd name="connsiteX4" fmla="*/ 4642500 w 6416144"/>
              <a:gd name="connsiteY4" fmla="*/ 3896784 h 4534825"/>
              <a:gd name="connsiteX5" fmla="*/ 4642501 w 6416144"/>
              <a:gd name="connsiteY5" fmla="*/ 3896784 h 4534825"/>
              <a:gd name="connsiteX6" fmla="*/ 4642605 w 6416144"/>
              <a:gd name="connsiteY6" fmla="*/ 3899015 h 4534825"/>
              <a:gd name="connsiteX7" fmla="*/ 4905429 w 6416144"/>
              <a:gd name="connsiteY7" fmla="*/ 4145635 h 4534825"/>
              <a:gd name="connsiteX8" fmla="*/ 4905428 w 6416144"/>
              <a:gd name="connsiteY8" fmla="*/ 4145635 h 4534825"/>
              <a:gd name="connsiteX9" fmla="*/ 4642604 w 6416144"/>
              <a:gd name="connsiteY9" fmla="*/ 3899015 h 4534825"/>
              <a:gd name="connsiteX10" fmla="*/ 6416144 w 6416144"/>
              <a:gd name="connsiteY10" fmla="*/ 0 h 4534825"/>
              <a:gd name="connsiteX11" fmla="*/ 6416144 w 6416144"/>
              <a:gd name="connsiteY11" fmla="*/ 233966 h 4534825"/>
              <a:gd name="connsiteX12" fmla="*/ 5581177 w 6416144"/>
              <a:gd name="connsiteY12" fmla="*/ 233966 h 4534825"/>
              <a:gd name="connsiteX13" fmla="*/ 5317839 w 6416144"/>
              <a:gd name="connsiteY13" fmla="*/ 428980 h 4534825"/>
              <a:gd name="connsiteX14" fmla="*/ 5317839 w 6416144"/>
              <a:gd name="connsiteY14" fmla="*/ 436628 h 4534825"/>
              <a:gd name="connsiteX15" fmla="*/ 5581177 w 6416144"/>
              <a:gd name="connsiteY15" fmla="*/ 631642 h 4534825"/>
              <a:gd name="connsiteX16" fmla="*/ 6416144 w 6416144"/>
              <a:gd name="connsiteY16" fmla="*/ 631642 h 4534825"/>
              <a:gd name="connsiteX17" fmla="*/ 6416144 w 6416144"/>
              <a:gd name="connsiteY17" fmla="*/ 4534824 h 4534825"/>
              <a:gd name="connsiteX18" fmla="*/ 6408833 w 6416144"/>
              <a:gd name="connsiteY18" fmla="*/ 4534824 h 4534825"/>
              <a:gd name="connsiteX19" fmla="*/ 6408833 w 6416144"/>
              <a:gd name="connsiteY19" fmla="*/ 4145635 h 4534825"/>
              <a:gd name="connsiteX20" fmla="*/ 6412028 w 6416144"/>
              <a:gd name="connsiteY20" fmla="*/ 4145635 h 4534825"/>
              <a:gd name="connsiteX21" fmla="*/ 6412028 w 6416144"/>
              <a:gd name="connsiteY21" fmla="*/ 3620144 h 4534825"/>
              <a:gd name="connsiteX22" fmla="*/ 4905428 w 6416144"/>
              <a:gd name="connsiteY22" fmla="*/ 3620144 h 4534825"/>
              <a:gd name="connsiteX23" fmla="*/ 4642090 w 6416144"/>
              <a:gd name="connsiteY23" fmla="*/ 3877837 h 4534825"/>
              <a:gd name="connsiteX24" fmla="*/ 4642090 w 6416144"/>
              <a:gd name="connsiteY24" fmla="*/ 3887942 h 4534825"/>
              <a:gd name="connsiteX25" fmla="*/ 4642500 w 6416144"/>
              <a:gd name="connsiteY25" fmla="*/ 3896784 h 4534825"/>
              <a:gd name="connsiteX26" fmla="*/ 3281687 w 6416144"/>
              <a:gd name="connsiteY26" fmla="*/ 3896784 h 4534825"/>
              <a:gd name="connsiteX27" fmla="*/ 2832240 w 6416144"/>
              <a:gd name="connsiteY27" fmla="*/ 4343957 h 4534825"/>
              <a:gd name="connsiteX28" fmla="*/ 2832240 w 6416144"/>
              <a:gd name="connsiteY28" fmla="*/ 4360378 h 4534825"/>
              <a:gd name="connsiteX29" fmla="*/ 2855942 w 6416144"/>
              <a:gd name="connsiteY29" fmla="*/ 4501866 h 4534825"/>
              <a:gd name="connsiteX30" fmla="*/ 2868981 w 6416144"/>
              <a:gd name="connsiteY30" fmla="*/ 4534824 h 4534825"/>
              <a:gd name="connsiteX31" fmla="*/ 1415799 w 6416144"/>
              <a:gd name="connsiteY31" fmla="*/ 4534824 h 4534825"/>
              <a:gd name="connsiteX32" fmla="*/ 1316204 w 6416144"/>
              <a:gd name="connsiteY32" fmla="*/ 4515398 h 4534825"/>
              <a:gd name="connsiteX33" fmla="*/ 1033 w 6416144"/>
              <a:gd name="connsiteY33" fmla="*/ 2292638 h 4534825"/>
              <a:gd name="connsiteX34" fmla="*/ 1594209 w 6416144"/>
              <a:gd name="connsiteY34" fmla="*/ 23854 h 4534825"/>
              <a:gd name="connsiteX35" fmla="*/ 1554064 w 6416144"/>
              <a:gd name="connsiteY35" fmla="*/ 11750 h 45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6144" h="4534825">
                <a:moveTo>
                  <a:pt x="2868981" y="4534824"/>
                </a:moveTo>
                <a:lnTo>
                  <a:pt x="6408833" y="4534824"/>
                </a:lnTo>
                <a:lnTo>
                  <a:pt x="6408833" y="4534825"/>
                </a:lnTo>
                <a:lnTo>
                  <a:pt x="2868981" y="4534825"/>
                </a:lnTo>
                <a:close/>
                <a:moveTo>
                  <a:pt x="4642500" y="3896784"/>
                </a:moveTo>
                <a:lnTo>
                  <a:pt x="4642501" y="3896784"/>
                </a:lnTo>
                <a:lnTo>
                  <a:pt x="4642605" y="3899015"/>
                </a:lnTo>
                <a:cubicBezTo>
                  <a:pt x="4646206" y="3948339"/>
                  <a:pt x="4675008" y="4145635"/>
                  <a:pt x="4905429" y="4145635"/>
                </a:cubicBezTo>
                <a:lnTo>
                  <a:pt x="4905428" y="4145635"/>
                </a:lnTo>
                <a:cubicBezTo>
                  <a:pt x="4675007" y="4145635"/>
                  <a:pt x="4646205" y="3948339"/>
                  <a:pt x="4642604" y="3899015"/>
                </a:cubicBezTo>
                <a:close/>
                <a:moveTo>
                  <a:pt x="6416144" y="0"/>
                </a:moveTo>
                <a:lnTo>
                  <a:pt x="6416144" y="233966"/>
                </a:lnTo>
                <a:lnTo>
                  <a:pt x="5581177" y="233966"/>
                </a:lnTo>
                <a:cubicBezTo>
                  <a:pt x="5581177" y="233966"/>
                  <a:pt x="5317839" y="233966"/>
                  <a:pt x="5317839" y="428980"/>
                </a:cubicBezTo>
                <a:lnTo>
                  <a:pt x="5317839" y="436628"/>
                </a:lnTo>
                <a:cubicBezTo>
                  <a:pt x="5317839" y="436628"/>
                  <a:pt x="5317839" y="631642"/>
                  <a:pt x="5581177" y="631642"/>
                </a:cubicBezTo>
                <a:lnTo>
                  <a:pt x="6416144" y="631642"/>
                </a:lnTo>
                <a:lnTo>
                  <a:pt x="6416144" y="4534824"/>
                </a:lnTo>
                <a:lnTo>
                  <a:pt x="6408833" y="4534824"/>
                </a:lnTo>
                <a:lnTo>
                  <a:pt x="6408833" y="4145635"/>
                </a:lnTo>
                <a:lnTo>
                  <a:pt x="6412028" y="4145635"/>
                </a:lnTo>
                <a:lnTo>
                  <a:pt x="6412028" y="3620144"/>
                </a:lnTo>
                <a:lnTo>
                  <a:pt x="4905428" y="3620144"/>
                </a:lnTo>
                <a:cubicBezTo>
                  <a:pt x="4905428" y="3620144"/>
                  <a:pt x="4642090" y="3620144"/>
                  <a:pt x="4642090" y="3877837"/>
                </a:cubicBezTo>
                <a:lnTo>
                  <a:pt x="4642090" y="3887942"/>
                </a:lnTo>
                <a:lnTo>
                  <a:pt x="4642500" y="3896784"/>
                </a:lnTo>
                <a:lnTo>
                  <a:pt x="3281687" y="3896784"/>
                </a:lnTo>
                <a:cubicBezTo>
                  <a:pt x="3281687" y="3896784"/>
                  <a:pt x="2832240" y="3896784"/>
                  <a:pt x="2832240" y="4343957"/>
                </a:cubicBezTo>
                <a:lnTo>
                  <a:pt x="2832240" y="4360378"/>
                </a:lnTo>
                <a:cubicBezTo>
                  <a:pt x="2832240" y="4360378"/>
                  <a:pt x="2832240" y="4423262"/>
                  <a:pt x="2855942" y="4501866"/>
                </a:cubicBezTo>
                <a:lnTo>
                  <a:pt x="2868981" y="4534824"/>
                </a:lnTo>
                <a:lnTo>
                  <a:pt x="1415799" y="4534824"/>
                </a:lnTo>
                <a:lnTo>
                  <a:pt x="1316204" y="4515398"/>
                </a:lnTo>
                <a:cubicBezTo>
                  <a:pt x="682558" y="4348152"/>
                  <a:pt x="32583" y="3566545"/>
                  <a:pt x="1033" y="2292638"/>
                </a:cubicBezTo>
                <a:cubicBezTo>
                  <a:pt x="-35023" y="836743"/>
                  <a:pt x="880886" y="23854"/>
                  <a:pt x="1594209" y="23854"/>
                </a:cubicBezTo>
                <a:cubicBezTo>
                  <a:pt x="1590120" y="19819"/>
                  <a:pt x="1558153" y="15785"/>
                  <a:pt x="1554064" y="11750"/>
                </a:cubicBez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a:t>ADD A FOOTER</a:t>
            </a:r>
            <a:endParaRPr lang="ru-RU"/>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839788" y="457200"/>
            <a:ext cx="3932237" cy="1442729"/>
          </a:xfrm>
        </p:spPr>
        <p:txBody>
          <a:bodyPr anchor="b"/>
          <a:lstStyle>
            <a:lvl1pPr>
              <a:defRPr sz="3200"/>
            </a:lvl1pPr>
          </a:lstStyle>
          <a:p>
            <a:r>
              <a:rPr lang="en-US"/>
              <a:t>Click to edit Master title style</a:t>
            </a:r>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839788" y="2356700"/>
            <a:ext cx="3932237" cy="3512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02305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a:t>ADD A FOOTER</a:t>
            </a:r>
            <a:endParaRPr lang="ru-RU"/>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839788" y="457200"/>
            <a:ext cx="3932237" cy="1442729"/>
          </a:xfrm>
        </p:spPr>
        <p:txBody>
          <a:bodyPr anchor="b"/>
          <a:lstStyle>
            <a:lvl1pPr>
              <a:defRPr sz="3200"/>
            </a:lvl1pPr>
          </a:lstStyle>
          <a:p>
            <a:r>
              <a:rPr lang="en-US"/>
              <a:t>Click to edit Master title style</a:t>
            </a:r>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839788" y="2356700"/>
            <a:ext cx="3932237" cy="3512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28A6791-A2CB-40CE-AEF5-A729106DA43B}"/>
              </a:ext>
            </a:extLst>
          </p:cNvPr>
          <p:cNvSpPr>
            <a:spLocks noGrp="1"/>
          </p:cNvSpPr>
          <p:nvPr>
            <p:ph idx="1"/>
          </p:nvPr>
        </p:nvSpPr>
        <p:spPr>
          <a:xfrm>
            <a:off x="5183188" y="457201"/>
            <a:ext cx="6653212"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475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a:t>ADD A FOOTER</a:t>
            </a:r>
            <a:endParaRPr lang="ru-RU"/>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a:p>
          </p:txBody>
        </p:sp>
      </p:grpSp>
      <p:sp>
        <p:nvSpPr>
          <p:cNvPr id="18" name="Graphic 19">
            <a:extLst>
              <a:ext uri="{FF2B5EF4-FFF2-40B4-BE49-F238E27FC236}">
                <a16:creationId xmlns:a16="http://schemas.microsoft.com/office/drawing/2014/main" id="{436C4D92-1746-4D54-8232-468DFF66CF79}"/>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a:p>
        </p:txBody>
      </p:sp>
      <p:sp>
        <p:nvSpPr>
          <p:cNvPr id="19" name="Title 6">
            <a:extLst>
              <a:ext uri="{FF2B5EF4-FFF2-40B4-BE49-F238E27FC236}">
                <a16:creationId xmlns:a16="http://schemas.microsoft.com/office/drawing/2014/main" id="{E77FD51D-3B1F-4D51-8A61-6CF8222774BD}"/>
              </a:ext>
            </a:extLst>
          </p:cNvPr>
          <p:cNvSpPr>
            <a:spLocks noGrp="1"/>
          </p:cNvSpPr>
          <p:nvPr>
            <p:ph type="title"/>
          </p:nvPr>
        </p:nvSpPr>
        <p:spPr>
          <a:xfrm>
            <a:off x="838200" y="365126"/>
            <a:ext cx="9050518" cy="945498"/>
          </a:xfrm>
        </p:spPr>
        <p:txBody>
          <a:bodyPr/>
          <a:lstStyle/>
          <a:p>
            <a:r>
              <a:rPr lang="en-US"/>
              <a:t>Click to edit Master title style</a:t>
            </a:r>
          </a:p>
        </p:txBody>
      </p:sp>
    </p:spTree>
    <p:extLst>
      <p:ext uri="{BB962C8B-B14F-4D97-AF65-F5344CB8AC3E}">
        <p14:creationId xmlns:p14="http://schemas.microsoft.com/office/powerpoint/2010/main" val="4236564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a:t>ADD A FOOTER</a:t>
            </a:r>
            <a:endParaRPr lang="ru-RU"/>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a:p>
          </p:txBody>
        </p:sp>
      </p:grpSp>
    </p:spTree>
    <p:extLst>
      <p:ext uri="{BB962C8B-B14F-4D97-AF65-F5344CB8AC3E}">
        <p14:creationId xmlns:p14="http://schemas.microsoft.com/office/powerpoint/2010/main" val="1414157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2A714F2-A8EC-40F7-ACFF-A00E1DD10C56}"/>
              </a:ext>
            </a:extLst>
          </p:cNvPr>
          <p:cNvSpPr>
            <a:spLocks noGrp="1"/>
          </p:cNvSpPr>
          <p:nvPr>
            <p:ph type="pic" sz="quarter" idx="13"/>
          </p:nvPr>
        </p:nvSpPr>
        <p:spPr>
          <a:xfrm>
            <a:off x="912412" y="2373273"/>
            <a:ext cx="11271651" cy="2549580"/>
          </a:xfrm>
          <a:custGeom>
            <a:avLst/>
            <a:gdLst>
              <a:gd name="connsiteX0" fmla="*/ 1257522 w 11271651"/>
              <a:gd name="connsiteY0" fmla="*/ 0 h 2549580"/>
              <a:gd name="connsiteX1" fmla="*/ 7117931 w 11271651"/>
              <a:gd name="connsiteY1" fmla="*/ 0 h 2549580"/>
              <a:gd name="connsiteX2" fmla="*/ 7133189 w 11271651"/>
              <a:gd name="connsiteY2" fmla="*/ 37934 h 2549580"/>
              <a:gd name="connsiteX3" fmla="*/ 7567673 w 11271651"/>
              <a:gd name="connsiteY3" fmla="*/ 284761 h 2549580"/>
              <a:gd name="connsiteX4" fmla="*/ 11271651 w 11271651"/>
              <a:gd name="connsiteY4" fmla="*/ 284761 h 2549580"/>
              <a:gd name="connsiteX5" fmla="*/ 11271651 w 11271651"/>
              <a:gd name="connsiteY5" fmla="*/ 2292367 h 2549580"/>
              <a:gd name="connsiteX6" fmla="*/ 3360838 w 11271651"/>
              <a:gd name="connsiteY6" fmla="*/ 2292367 h 2549580"/>
              <a:gd name="connsiteX7" fmla="*/ 3027059 w 11271651"/>
              <a:gd name="connsiteY7" fmla="*/ 2473692 h 2549580"/>
              <a:gd name="connsiteX8" fmla="*/ 2997435 w 11271651"/>
              <a:gd name="connsiteY8" fmla="*/ 2549580 h 2549580"/>
              <a:gd name="connsiteX9" fmla="*/ 1257522 w 11271651"/>
              <a:gd name="connsiteY9" fmla="*/ 2549580 h 2549580"/>
              <a:gd name="connsiteX10" fmla="*/ 0 w 11271651"/>
              <a:gd name="connsiteY10" fmla="*/ 1291940 h 2549580"/>
              <a:gd name="connsiteX11" fmla="*/ 0 w 11271651"/>
              <a:gd name="connsiteY11" fmla="*/ 1257641 h 2549580"/>
              <a:gd name="connsiteX12" fmla="*/ 1257522 w 11271651"/>
              <a:gd name="connsiteY12" fmla="*/ 0 h 254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1651" h="2549580">
                <a:moveTo>
                  <a:pt x="1257522" y="0"/>
                </a:moveTo>
                <a:lnTo>
                  <a:pt x="7117931" y="0"/>
                </a:lnTo>
                <a:lnTo>
                  <a:pt x="7133189" y="37934"/>
                </a:lnTo>
                <a:cubicBezTo>
                  <a:pt x="7196165" y="161665"/>
                  <a:pt x="7320847" y="284761"/>
                  <a:pt x="7567673" y="284761"/>
                </a:cubicBezTo>
                <a:lnTo>
                  <a:pt x="11271651" y="284761"/>
                </a:lnTo>
                <a:lnTo>
                  <a:pt x="11271651" y="2292367"/>
                </a:lnTo>
                <a:lnTo>
                  <a:pt x="3360838" y="2292367"/>
                </a:lnTo>
                <a:cubicBezTo>
                  <a:pt x="3357507" y="2292367"/>
                  <a:pt x="3127793" y="2295282"/>
                  <a:pt x="3027059" y="2473692"/>
                </a:cubicBezTo>
                <a:lnTo>
                  <a:pt x="2997435" y="2549580"/>
                </a:lnTo>
                <a:lnTo>
                  <a:pt x="1257522" y="2549580"/>
                </a:lnTo>
                <a:cubicBezTo>
                  <a:pt x="1257522" y="2549580"/>
                  <a:pt x="0" y="2549580"/>
                  <a:pt x="0" y="1291940"/>
                </a:cubicBezTo>
                <a:lnTo>
                  <a:pt x="0" y="1257641"/>
                </a:lnTo>
                <a:cubicBezTo>
                  <a:pt x="0" y="1257641"/>
                  <a:pt x="0" y="0"/>
                  <a:pt x="1257522" y="0"/>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34" name="Oval 33">
            <a:extLst>
              <a:ext uri="{FF2B5EF4-FFF2-40B4-BE49-F238E27FC236}">
                <a16:creationId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anchor="b">
            <a:normAutofit/>
          </a:bodyPr>
          <a:lstStyle>
            <a:lvl1pPr algn="l">
              <a:defRPr sz="4000" b="1">
                <a:gradFill>
                  <a:gsLst>
                    <a:gs pos="0">
                      <a:schemeClr val="accent1"/>
                    </a:gs>
                    <a:gs pos="100000">
                      <a:schemeClr val="accent3"/>
                    </a:gs>
                  </a:gsLst>
                  <a:lin ang="0" scaled="1"/>
                </a:gradFill>
              </a:defRPr>
            </a:lvl1pPr>
          </a:lstStyle>
          <a:p>
            <a:r>
              <a:rPr lang="en-US"/>
              <a:t>DIVIDER SLIDE</a:t>
            </a:r>
            <a:endParaRPr lang="ru-RU"/>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2" y="1877051"/>
            <a:ext cx="6843278" cy="496223"/>
          </a:xfrm>
        </p:spPr>
        <p:txBody>
          <a:bodyPr>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4" name="Date Placeholder 3">
            <a:extLst>
              <a:ext uri="{FF2B5EF4-FFF2-40B4-BE49-F238E27FC236}">
                <a16:creationId xmlns:a16="http://schemas.microsoft.com/office/drawing/2014/main" id="{0FD10BB4-D57E-4372-8E10-AC15DC09615A}"/>
              </a:ext>
            </a:extLst>
          </p:cNvPr>
          <p:cNvSpPr>
            <a:spLocks noGrp="1"/>
          </p:cNvSpPr>
          <p:nvPr>
            <p:ph type="dt" sz="half" idx="10"/>
          </p:nvPr>
        </p:nvSpPr>
        <p:spPr/>
        <p:txBody>
          <a:bodyPr/>
          <a:lstStyle/>
          <a:p>
            <a:r>
              <a:rPr lang="ru-RU"/>
              <a:t>MM.DD.20XX</a:t>
            </a:r>
          </a:p>
        </p:txBody>
      </p:sp>
      <p:sp>
        <p:nvSpPr>
          <p:cNvPr id="5" name="Footer Placeholder 4">
            <a:extLst>
              <a:ext uri="{FF2B5EF4-FFF2-40B4-BE49-F238E27FC236}">
                <a16:creationId xmlns:a16="http://schemas.microsoft.com/office/drawing/2014/main" id="{66020939-F172-405E-A418-A87CE5D908B7}"/>
              </a:ext>
            </a:extLst>
          </p:cNvPr>
          <p:cNvSpPr>
            <a:spLocks noGrp="1"/>
          </p:cNvSpPr>
          <p:nvPr>
            <p:ph type="ftr" sz="quarter" idx="11"/>
          </p:nvPr>
        </p:nvSpPr>
        <p:spPr>
          <a:xfrm>
            <a:off x="812290" y="5797769"/>
            <a:ext cx="3808348" cy="365125"/>
          </a:xfrm>
          <a:prstGeom prst="rect">
            <a:avLst/>
          </a:prstGeom>
        </p:spPr>
        <p:txBody>
          <a:bodyPr/>
          <a:lstStyle/>
          <a:p>
            <a:r>
              <a:rPr lang="en-US"/>
              <a:t>ADD A FOOTER</a:t>
            </a:r>
            <a:endParaRPr lang="ru-RU"/>
          </a:p>
        </p:txBody>
      </p:sp>
      <p:sp>
        <p:nvSpPr>
          <p:cNvPr id="24" name="Graphic 22">
            <a:extLst>
              <a:ext uri="{FF2B5EF4-FFF2-40B4-BE49-F238E27FC236}">
                <a16:creationId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a:p>
        </p:txBody>
      </p:sp>
      <p:sp>
        <p:nvSpPr>
          <p:cNvPr id="9" name="Freeform: Shape 8">
            <a:extLst>
              <a:ext uri="{FF2B5EF4-FFF2-40B4-BE49-F238E27FC236}">
                <a16:creationId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a:p>
        </p:txBody>
      </p:sp>
      <p:sp>
        <p:nvSpPr>
          <p:cNvPr id="6" name="Slide Number Placeholder 5">
            <a:extLst>
              <a:ext uri="{FF2B5EF4-FFF2-40B4-BE49-F238E27FC236}">
                <a16:creationId xmlns:a16="http://schemas.microsoft.com/office/drawing/2014/main" id="{E0210624-61F8-48B2-BD00-D3BC39DEBDCF}"/>
              </a:ext>
            </a:extLst>
          </p:cNvPr>
          <p:cNvSpPr>
            <a:spLocks noGrp="1"/>
          </p:cNvSpPr>
          <p:nvPr>
            <p:ph type="sldNum" sz="quarter" idx="12"/>
          </p:nvPr>
        </p:nvSpPr>
        <p:spPr/>
        <p:txBody>
          <a:bodyPr/>
          <a:lstStyle/>
          <a:p>
            <a:fld id="{D495E168-DA5E-4888-8D8A-92B118324C14}" type="slidenum">
              <a:rPr lang="ru-RU" smtClean="0"/>
              <a:t>‹#›</a:t>
            </a:fld>
            <a:endParaRPr lang="ru-RU"/>
          </a:p>
        </p:txBody>
      </p:sp>
      <p:sp>
        <p:nvSpPr>
          <p:cNvPr id="38" name="Freeform: Shape 37">
            <a:extLst>
              <a:ext uri="{FF2B5EF4-FFF2-40B4-BE49-F238E27FC236}">
                <a16:creationId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a:p>
        </p:txBody>
      </p:sp>
    </p:spTree>
    <p:extLst>
      <p:ext uri="{BB962C8B-B14F-4D97-AF65-F5344CB8AC3E}">
        <p14:creationId xmlns:p14="http://schemas.microsoft.com/office/powerpoint/2010/main" val="21397046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5A97CE06-9ECC-4438-8B22-B58B27F2B5FA}"/>
              </a:ext>
            </a:extLst>
          </p:cNvPr>
          <p:cNvSpPr>
            <a:spLocks noGrp="1"/>
          </p:cNvSpPr>
          <p:nvPr>
            <p:ph type="pic" sz="quarter" idx="15"/>
          </p:nvPr>
        </p:nvSpPr>
        <p:spPr>
          <a:xfrm>
            <a:off x="1396781" y="0"/>
            <a:ext cx="3894833" cy="5656330"/>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24" name="Oval 23">
            <a:extLst>
              <a:ext uri="{FF2B5EF4-FFF2-40B4-BE49-F238E27FC236}">
                <a16:creationId xmlns:a16="http://schemas.microsoft.com/office/drawing/2014/main" id="{CE8B26E3-C9CA-4CFF-8221-19518F497FF4}"/>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Graphic 12">
            <a:extLst>
              <a:ext uri="{FF2B5EF4-FFF2-40B4-BE49-F238E27FC236}">
                <a16:creationId xmlns:a16="http://schemas.microsoft.com/office/drawing/2014/main" id="{A9957602-C843-44E0-A93F-66AF5A6A0F0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6910023" y="908050"/>
            <a:ext cx="4503295" cy="782638"/>
          </a:xfrm>
        </p:spPr>
        <p:txBody>
          <a:bodyPr/>
          <a:lstStyle>
            <a:lvl1pPr>
              <a:defRPr/>
            </a:lvl1pPr>
          </a:lstStyle>
          <a:p>
            <a:r>
              <a:rPr lang="en-US"/>
              <a:t>TEXT LAYOUT 02</a:t>
            </a:r>
            <a:endParaRPr lang="ru-RU"/>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a:t>ADD A FOOTER</a:t>
            </a:r>
            <a:endParaRPr lang="ru-RU"/>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a:p>
        </p:txBody>
      </p:sp>
      <p:sp>
        <p:nvSpPr>
          <p:cNvPr id="10" name="Freeform: Shape 9">
            <a:extLst>
              <a:ext uri="{FF2B5EF4-FFF2-40B4-BE49-F238E27FC236}">
                <a16:creationId xmlns:a16="http://schemas.microsoft.com/office/drawing/2014/main" id="{7492975F-6F5D-4157-A751-54BACCCF1800}"/>
              </a:ext>
            </a:extLst>
          </p:cNvPr>
          <p:cNvSpPr/>
          <p:nvPr/>
        </p:nvSpPr>
        <p:spPr>
          <a:xfrm>
            <a:off x="5492146" y="-12675"/>
            <a:ext cx="545708" cy="3819957"/>
          </a:xfrm>
          <a:custGeom>
            <a:avLst/>
            <a:gdLst>
              <a:gd name="connsiteX0" fmla="*/ 12675 w 545708"/>
              <a:gd name="connsiteY0" fmla="*/ 12675 h 3819957"/>
              <a:gd name="connsiteX1" fmla="*/ 12675 w 545708"/>
              <a:gd name="connsiteY1" fmla="*/ 3550894 h 3819957"/>
              <a:gd name="connsiteX2" fmla="*/ 271569 w 545708"/>
              <a:gd name="connsiteY2" fmla="*/ 3814865 h 3819957"/>
              <a:gd name="connsiteX3" fmla="*/ 281722 w 545708"/>
              <a:gd name="connsiteY3" fmla="*/ 3814865 h 3819957"/>
              <a:gd name="connsiteX4" fmla="*/ 540616 w 545708"/>
              <a:gd name="connsiteY4" fmla="*/ 3550894 h 3819957"/>
              <a:gd name="connsiteX5" fmla="*/ 540616 w 545708"/>
              <a:gd name="connsiteY5" fmla="*/ 12675 h 3819957"/>
              <a:gd name="connsiteX6" fmla="*/ 12675 w 545708"/>
              <a:gd name="connsiteY6" fmla="*/ 12675 h 38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08" h="3819957">
                <a:moveTo>
                  <a:pt x="12675" y="12675"/>
                </a:moveTo>
                <a:lnTo>
                  <a:pt x="12675" y="3550894"/>
                </a:lnTo>
                <a:cubicBezTo>
                  <a:pt x="12675" y="3550894"/>
                  <a:pt x="12675" y="3814865"/>
                  <a:pt x="271569" y="3814865"/>
                </a:cubicBezTo>
                <a:lnTo>
                  <a:pt x="281722" y="3814865"/>
                </a:lnTo>
                <a:cubicBezTo>
                  <a:pt x="281722" y="3814865"/>
                  <a:pt x="540616" y="3814865"/>
                  <a:pt x="540616" y="3550894"/>
                </a:cubicBezTo>
                <a:lnTo>
                  <a:pt x="540616" y="12675"/>
                </a:lnTo>
                <a:lnTo>
                  <a:pt x="12675" y="12675"/>
                </a:lnTo>
                <a:close/>
              </a:path>
            </a:pathLst>
          </a:custGeom>
          <a:solidFill>
            <a:schemeClr val="accent1"/>
          </a:solidFill>
          <a:ln w="12684" cap="flat">
            <a:noFill/>
            <a:prstDash val="solid"/>
            <a:miter/>
          </a:ln>
        </p:spPr>
        <p:txBody>
          <a:bodyPr rtlCol="0" anchor="ctr"/>
          <a:lstStyle/>
          <a:p>
            <a:endParaRPr lang="ru-RU"/>
          </a:p>
        </p:txBody>
      </p:sp>
      <p:sp>
        <p:nvSpPr>
          <p:cNvPr id="13" name="Freeform: Shape 12">
            <a:extLst>
              <a:ext uri="{FF2B5EF4-FFF2-40B4-BE49-F238E27FC236}">
                <a16:creationId xmlns:a16="http://schemas.microsoft.com/office/drawing/2014/main" id="{6C50EDEB-35C1-4DED-A608-A0EAA8DE5404}"/>
              </a:ext>
            </a:extLst>
          </p:cNvPr>
          <p:cNvSpPr/>
          <p:nvPr/>
        </p:nvSpPr>
        <p:spPr>
          <a:xfrm>
            <a:off x="5479455" y="-12675"/>
            <a:ext cx="571090" cy="3832648"/>
          </a:xfrm>
          <a:custGeom>
            <a:avLst/>
            <a:gdLst>
              <a:gd name="connsiteX0" fmla="*/ 540616 w 571089"/>
              <a:gd name="connsiteY0" fmla="*/ 12675 h 3832648"/>
              <a:gd name="connsiteX1" fmla="*/ 540616 w 571089"/>
              <a:gd name="connsiteY1" fmla="*/ 3550894 h 3832648"/>
              <a:gd name="connsiteX2" fmla="*/ 294413 w 571089"/>
              <a:gd name="connsiteY2" fmla="*/ 3802174 h 3832648"/>
              <a:gd name="connsiteX3" fmla="*/ 284260 w 571089"/>
              <a:gd name="connsiteY3" fmla="*/ 3802174 h 3832648"/>
              <a:gd name="connsiteX4" fmla="*/ 38056 w 571089"/>
              <a:gd name="connsiteY4" fmla="*/ 3550894 h 3832648"/>
              <a:gd name="connsiteX5" fmla="*/ 38056 w 571089"/>
              <a:gd name="connsiteY5" fmla="*/ 12675 h 3832648"/>
              <a:gd name="connsiteX6" fmla="*/ 12675 w 571089"/>
              <a:gd name="connsiteY6" fmla="*/ 12675 h 3832648"/>
              <a:gd name="connsiteX7" fmla="*/ 12675 w 571089"/>
              <a:gd name="connsiteY7" fmla="*/ 3550894 h 3832648"/>
              <a:gd name="connsiteX8" fmla="*/ 284260 w 571089"/>
              <a:gd name="connsiteY8" fmla="*/ 3827556 h 3832648"/>
              <a:gd name="connsiteX9" fmla="*/ 294413 w 571089"/>
              <a:gd name="connsiteY9" fmla="*/ 3827556 h 3832648"/>
              <a:gd name="connsiteX10" fmla="*/ 565998 w 571089"/>
              <a:gd name="connsiteY10" fmla="*/ 3550894 h 3832648"/>
              <a:gd name="connsiteX11" fmla="*/ 565998 w 571089"/>
              <a:gd name="connsiteY11" fmla="*/ 12675 h 3832648"/>
              <a:gd name="connsiteX12" fmla="*/ 540616 w 571089"/>
              <a:gd name="connsiteY12" fmla="*/ 12675 h 3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89" h="3832648">
                <a:moveTo>
                  <a:pt x="540616" y="12675"/>
                </a:moveTo>
                <a:lnTo>
                  <a:pt x="540616" y="3550894"/>
                </a:lnTo>
                <a:cubicBezTo>
                  <a:pt x="540616" y="3798367"/>
                  <a:pt x="304565" y="3802174"/>
                  <a:pt x="294413" y="3802174"/>
                </a:cubicBezTo>
                <a:lnTo>
                  <a:pt x="284260" y="3802174"/>
                </a:lnTo>
                <a:cubicBezTo>
                  <a:pt x="41864" y="3802174"/>
                  <a:pt x="38056" y="3561047"/>
                  <a:pt x="38056" y="3550894"/>
                </a:cubicBezTo>
                <a:lnTo>
                  <a:pt x="38056" y="12675"/>
                </a:lnTo>
                <a:lnTo>
                  <a:pt x="12675" y="12675"/>
                </a:lnTo>
                <a:lnTo>
                  <a:pt x="12675" y="3550894"/>
                </a:lnTo>
                <a:cubicBezTo>
                  <a:pt x="12675" y="3553433"/>
                  <a:pt x="15213" y="3827556"/>
                  <a:pt x="284260" y="3827556"/>
                </a:cubicBezTo>
                <a:lnTo>
                  <a:pt x="294413" y="3827556"/>
                </a:lnTo>
                <a:cubicBezTo>
                  <a:pt x="296951" y="3827556"/>
                  <a:pt x="565998" y="3825017"/>
                  <a:pt x="565998" y="3550894"/>
                </a:cubicBezTo>
                <a:lnTo>
                  <a:pt x="565998" y="12675"/>
                </a:lnTo>
                <a:lnTo>
                  <a:pt x="540616" y="12675"/>
                </a:lnTo>
                <a:close/>
              </a:path>
            </a:pathLst>
          </a:custGeom>
          <a:solidFill>
            <a:schemeClr val="bg1"/>
          </a:solidFill>
          <a:ln w="12684" cap="flat">
            <a:noFill/>
            <a:prstDash val="solid"/>
            <a:miter/>
          </a:ln>
        </p:spPr>
        <p:txBody>
          <a:bodyPr rtlCol="0" anchor="ctr"/>
          <a:lstStyle/>
          <a:p>
            <a:endParaRPr lang="ru-RU"/>
          </a:p>
        </p:txBody>
      </p:sp>
      <p:sp>
        <p:nvSpPr>
          <p:cNvPr id="16" name="Text Placeholder 14">
            <a:extLst>
              <a:ext uri="{FF2B5EF4-FFF2-40B4-BE49-F238E27FC236}">
                <a16:creationId xmlns:a16="http://schemas.microsoft.com/office/drawing/2014/main" id="{F469DEB5-CC79-4D71-8360-0B10B34244B7}"/>
              </a:ext>
            </a:extLst>
          </p:cNvPr>
          <p:cNvSpPr>
            <a:spLocks noGrp="1"/>
          </p:cNvSpPr>
          <p:nvPr userDrawn="1">
            <p:ph type="body" sz="quarter" idx="13"/>
          </p:nvPr>
        </p:nvSpPr>
        <p:spPr>
          <a:xfrm>
            <a:off x="6910023" y="2050475"/>
            <a:ext cx="4548187" cy="639683"/>
          </a:xfrm>
        </p:spPr>
        <p:txBody>
          <a:bodyPr>
            <a:normAutofit/>
          </a:bodyPr>
          <a:lstStyle>
            <a:lvl1pPr marL="0" indent="0">
              <a:buNone/>
              <a:defRPr sz="1800" b="1" i="0"/>
            </a:lvl1pPr>
          </a:lstStyle>
          <a:p>
            <a:pPr lvl="0"/>
            <a:r>
              <a:rPr lang="en-US"/>
              <a:t>Click to edit Master text styles</a:t>
            </a:r>
          </a:p>
        </p:txBody>
      </p:sp>
      <p:sp>
        <p:nvSpPr>
          <p:cNvPr id="17" name="Text Placeholder 14">
            <a:extLst>
              <a:ext uri="{FF2B5EF4-FFF2-40B4-BE49-F238E27FC236}">
                <a16:creationId xmlns:a16="http://schemas.microsoft.com/office/drawing/2014/main" id="{9EE0722D-F13C-4FFB-9E31-CC024B92E6CD}"/>
              </a:ext>
            </a:extLst>
          </p:cNvPr>
          <p:cNvSpPr>
            <a:spLocks noGrp="1"/>
          </p:cNvSpPr>
          <p:nvPr userDrawn="1">
            <p:ph type="body" sz="quarter" idx="14"/>
          </p:nvPr>
        </p:nvSpPr>
        <p:spPr>
          <a:xfrm>
            <a:off x="6910023" y="2839714"/>
            <a:ext cx="4548187" cy="2916952"/>
          </a:xfrm>
        </p:spPr>
        <p:txBody>
          <a:bodyPr>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en-US"/>
              <a:t>Click to edit Master text styles</a:t>
            </a:r>
          </a:p>
        </p:txBody>
      </p:sp>
      <p:sp>
        <p:nvSpPr>
          <p:cNvPr id="3" name="Graphic 22">
            <a:extLst>
              <a:ext uri="{FF2B5EF4-FFF2-40B4-BE49-F238E27FC236}">
                <a16:creationId xmlns:a16="http://schemas.microsoft.com/office/drawing/2014/main" id="{827885C7-FA6F-4513-83BC-BEAD42F63D5B}"/>
              </a:ext>
            </a:extLst>
          </p:cNvPr>
          <p:cNvSpPr/>
          <p:nvPr userDrawn="1"/>
        </p:nvSpPr>
        <p:spPr>
          <a:xfrm>
            <a:off x="6981947" y="172667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a:p>
        </p:txBody>
      </p:sp>
      <p:sp>
        <p:nvSpPr>
          <p:cNvPr id="22" name="Freeform: Shape 21">
            <a:extLst>
              <a:ext uri="{FF2B5EF4-FFF2-40B4-BE49-F238E27FC236}">
                <a16:creationId xmlns:a16="http://schemas.microsoft.com/office/drawing/2014/main" id="{30961087-B677-45AC-8D02-FEE615D17609}"/>
              </a:ext>
            </a:extLst>
          </p:cNvPr>
          <p:cNvSpPr/>
          <p:nvPr userDrawn="1"/>
        </p:nvSpPr>
        <p:spPr>
          <a:xfrm>
            <a:off x="1069371" y="-12675"/>
            <a:ext cx="1002580" cy="2144760"/>
          </a:xfrm>
          <a:custGeom>
            <a:avLst/>
            <a:gdLst>
              <a:gd name="connsiteX0" fmla="*/ 12675 w 1002580"/>
              <a:gd name="connsiteY0" fmla="*/ 12675 h 2144760"/>
              <a:gd name="connsiteX1" fmla="*/ 12675 w 1002580"/>
              <a:gd name="connsiteY1" fmla="*/ 1652337 h 2144760"/>
              <a:gd name="connsiteX2" fmla="*/ 498736 w 1002580"/>
              <a:gd name="connsiteY2" fmla="*/ 2139668 h 2144760"/>
              <a:gd name="connsiteX3" fmla="*/ 516503 w 1002580"/>
              <a:gd name="connsiteY3" fmla="*/ 2139668 h 2144760"/>
              <a:gd name="connsiteX4" fmla="*/ 1002564 w 1002580"/>
              <a:gd name="connsiteY4" fmla="*/ 1652337 h 2144760"/>
              <a:gd name="connsiteX5" fmla="*/ 1002564 w 1002580"/>
              <a:gd name="connsiteY5" fmla="*/ 12675 h 2144760"/>
              <a:gd name="connsiteX6" fmla="*/ 12675 w 1002580"/>
              <a:gd name="connsiteY6" fmla="*/ 12675 h 21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580" h="2144760">
                <a:moveTo>
                  <a:pt x="12675" y="12675"/>
                </a:moveTo>
                <a:lnTo>
                  <a:pt x="12675" y="1652337"/>
                </a:lnTo>
                <a:cubicBezTo>
                  <a:pt x="12675" y="1652337"/>
                  <a:pt x="12675" y="2139668"/>
                  <a:pt x="498736" y="2139668"/>
                </a:cubicBezTo>
                <a:lnTo>
                  <a:pt x="516503" y="2139668"/>
                </a:lnTo>
                <a:cubicBezTo>
                  <a:pt x="516503" y="2139668"/>
                  <a:pt x="1002564" y="2139668"/>
                  <a:pt x="1002564" y="1652337"/>
                </a:cubicBezTo>
                <a:lnTo>
                  <a:pt x="1002564" y="12675"/>
                </a:lnTo>
                <a:lnTo>
                  <a:pt x="12675" y="12675"/>
                </a:lnTo>
                <a:close/>
              </a:path>
            </a:pathLst>
          </a:custGeom>
          <a:solidFill>
            <a:schemeClr val="accent3"/>
          </a:solidFill>
          <a:ln w="12684" cap="flat">
            <a:noFill/>
            <a:prstDash val="solid"/>
            <a:miter/>
          </a:ln>
        </p:spPr>
        <p:txBody>
          <a:bodyPr rtlCol="0" anchor="ctr"/>
          <a:lstStyle/>
          <a:p>
            <a:endParaRPr lang="ru-RU"/>
          </a:p>
        </p:txBody>
      </p:sp>
    </p:spTree>
    <p:extLst>
      <p:ext uri="{BB962C8B-B14F-4D97-AF65-F5344CB8AC3E}">
        <p14:creationId xmlns:p14="http://schemas.microsoft.com/office/powerpoint/2010/main" val="1880297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D6E0F90B-941A-45B6-85DA-E0D4E7977CD8}"/>
              </a:ext>
            </a:extLst>
          </p:cNvPr>
          <p:cNvSpPr>
            <a:spLocks noGrp="1"/>
          </p:cNvSpPr>
          <p:nvPr>
            <p:ph type="pic" sz="quarter" idx="18"/>
          </p:nvPr>
        </p:nvSpPr>
        <p:spPr>
          <a:xfrm>
            <a:off x="5771770" y="1483675"/>
            <a:ext cx="6421408" cy="3438427"/>
          </a:xfrm>
          <a:custGeom>
            <a:avLst/>
            <a:gdLst>
              <a:gd name="connsiteX0" fmla="*/ 1709168 w 6421408"/>
              <a:gd name="connsiteY0" fmla="*/ 0 h 3438427"/>
              <a:gd name="connsiteX1" fmla="*/ 6421408 w 6421408"/>
              <a:gd name="connsiteY1" fmla="*/ 0 h 3438427"/>
              <a:gd name="connsiteX2" fmla="*/ 6421408 w 6421408"/>
              <a:gd name="connsiteY2" fmla="*/ 280430 h 3438427"/>
              <a:gd name="connsiteX3" fmla="*/ 5507320 w 6421408"/>
              <a:gd name="connsiteY3" fmla="*/ 280430 h 3438427"/>
              <a:gd name="connsiteX4" fmla="*/ 5322477 w 6421408"/>
              <a:gd name="connsiteY4" fmla="*/ 461067 h 3438427"/>
              <a:gd name="connsiteX5" fmla="*/ 5322477 w 6421408"/>
              <a:gd name="connsiteY5" fmla="*/ 467384 h 3438427"/>
              <a:gd name="connsiteX6" fmla="*/ 5507320 w 6421408"/>
              <a:gd name="connsiteY6" fmla="*/ 648021 h 3438427"/>
              <a:gd name="connsiteX7" fmla="*/ 6421408 w 6421408"/>
              <a:gd name="connsiteY7" fmla="*/ 648021 h 3438427"/>
              <a:gd name="connsiteX8" fmla="*/ 6421408 w 6421408"/>
              <a:gd name="connsiteY8" fmla="*/ 2672927 h 3438427"/>
              <a:gd name="connsiteX9" fmla="*/ 4918005 w 6421408"/>
              <a:gd name="connsiteY9" fmla="*/ 2672927 h 3438427"/>
              <a:gd name="connsiteX10" fmla="*/ 4642006 w 6421408"/>
              <a:gd name="connsiteY10" fmla="*/ 2943252 h 3438427"/>
              <a:gd name="connsiteX11" fmla="*/ 4642006 w 6421408"/>
              <a:gd name="connsiteY11" fmla="*/ 2949569 h 3438427"/>
              <a:gd name="connsiteX12" fmla="*/ 3297460 w 6421408"/>
              <a:gd name="connsiteY12" fmla="*/ 2949569 h 3438427"/>
              <a:gd name="connsiteX13" fmla="*/ 2831554 w 6421408"/>
              <a:gd name="connsiteY13" fmla="*/ 3411899 h 3438427"/>
              <a:gd name="connsiteX14" fmla="*/ 2831554 w 6421408"/>
              <a:gd name="connsiteY14" fmla="*/ 3428320 h 3438427"/>
              <a:gd name="connsiteX15" fmla="*/ 2831723 w 6421408"/>
              <a:gd name="connsiteY15" fmla="*/ 3434345 h 3438427"/>
              <a:gd name="connsiteX16" fmla="*/ 2831976 w 6421408"/>
              <a:gd name="connsiteY16" fmla="*/ 3438427 h 3438427"/>
              <a:gd name="connsiteX17" fmla="*/ 1709168 w 6421408"/>
              <a:gd name="connsiteY17" fmla="*/ 3438427 h 3438427"/>
              <a:gd name="connsiteX18" fmla="*/ 0 w 6421408"/>
              <a:gd name="connsiteY18" fmla="*/ 1733109 h 3438427"/>
              <a:gd name="connsiteX19" fmla="*/ 0 w 6421408"/>
              <a:gd name="connsiteY19" fmla="*/ 1705319 h 3438427"/>
              <a:gd name="connsiteX20" fmla="*/ 1709168 w 6421408"/>
              <a:gd name="connsiteY20" fmla="*/ 0 h 34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1408" h="3438427">
                <a:moveTo>
                  <a:pt x="1709168" y="0"/>
                </a:moveTo>
                <a:lnTo>
                  <a:pt x="6421408" y="0"/>
                </a:lnTo>
                <a:lnTo>
                  <a:pt x="6421408" y="280430"/>
                </a:lnTo>
                <a:lnTo>
                  <a:pt x="5507320" y="280430"/>
                </a:lnTo>
                <a:cubicBezTo>
                  <a:pt x="5507320" y="280430"/>
                  <a:pt x="5322477" y="280430"/>
                  <a:pt x="5322477" y="461067"/>
                </a:cubicBezTo>
                <a:lnTo>
                  <a:pt x="5322477" y="467384"/>
                </a:lnTo>
                <a:cubicBezTo>
                  <a:pt x="5322477" y="467384"/>
                  <a:pt x="5322477" y="648021"/>
                  <a:pt x="5507320" y="648021"/>
                </a:cubicBezTo>
                <a:lnTo>
                  <a:pt x="6421408" y="648021"/>
                </a:lnTo>
                <a:lnTo>
                  <a:pt x="6421408" y="2672927"/>
                </a:lnTo>
                <a:lnTo>
                  <a:pt x="4918005" y="2672927"/>
                </a:lnTo>
                <a:cubicBezTo>
                  <a:pt x="4915473" y="2672927"/>
                  <a:pt x="4642006" y="2675454"/>
                  <a:pt x="4642006" y="2943252"/>
                </a:cubicBezTo>
                <a:lnTo>
                  <a:pt x="4642006" y="2949569"/>
                </a:lnTo>
                <a:lnTo>
                  <a:pt x="3297460" y="2949569"/>
                </a:lnTo>
                <a:cubicBezTo>
                  <a:pt x="3292396" y="2949569"/>
                  <a:pt x="2831554" y="2954621"/>
                  <a:pt x="2831554" y="3411899"/>
                </a:cubicBezTo>
                <a:lnTo>
                  <a:pt x="2831554" y="3428320"/>
                </a:lnTo>
                <a:cubicBezTo>
                  <a:pt x="2831554" y="3428636"/>
                  <a:pt x="2831574" y="3430718"/>
                  <a:pt x="2831723" y="3434345"/>
                </a:cubicBezTo>
                <a:lnTo>
                  <a:pt x="2831976" y="3438427"/>
                </a:lnTo>
                <a:lnTo>
                  <a:pt x="1709168" y="3438427"/>
                </a:lnTo>
                <a:cubicBezTo>
                  <a:pt x="1709168" y="3438427"/>
                  <a:pt x="0" y="3438427"/>
                  <a:pt x="0" y="1733109"/>
                </a:cubicBezTo>
                <a:lnTo>
                  <a:pt x="0" y="1705319"/>
                </a:lnTo>
                <a:cubicBezTo>
                  <a:pt x="0" y="1705319"/>
                  <a:pt x="0" y="0"/>
                  <a:pt x="1709168" y="0"/>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815853" y="1231900"/>
            <a:ext cx="4503295" cy="782638"/>
          </a:xfrm>
        </p:spPr>
        <p:txBody>
          <a:bodyPr/>
          <a:lstStyle>
            <a:lvl1pPr>
              <a:defRPr/>
            </a:lvl1pPr>
          </a:lstStyle>
          <a:p>
            <a:r>
              <a:rPr lang="en-US"/>
              <a:t>TEXT LAYOUT 02</a:t>
            </a:r>
            <a:endParaRPr lang="ru-RU"/>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a:t>ADD A FOOTER</a:t>
            </a:r>
            <a:endParaRPr lang="ru-RU"/>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a:p>
        </p:txBody>
      </p:sp>
      <p:sp>
        <p:nvSpPr>
          <p:cNvPr id="18" name="Text Placeholder 14">
            <a:extLst>
              <a:ext uri="{FF2B5EF4-FFF2-40B4-BE49-F238E27FC236}">
                <a16:creationId xmlns:a16="http://schemas.microsoft.com/office/drawing/2014/main" id="{82903A57-2768-42F8-A5EA-4C19B9049850}"/>
              </a:ext>
            </a:extLst>
          </p:cNvPr>
          <p:cNvSpPr>
            <a:spLocks noGrp="1"/>
          </p:cNvSpPr>
          <p:nvPr>
            <p:ph type="body" sz="quarter" idx="15"/>
          </p:nvPr>
        </p:nvSpPr>
        <p:spPr>
          <a:xfrm>
            <a:off x="830067" y="3889184"/>
            <a:ext cx="4548187" cy="1708223"/>
          </a:xfrm>
        </p:spPr>
        <p:txBody>
          <a:bodyPr>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en-US"/>
              <a:t>Click to edit Master text styles</a:t>
            </a:r>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a:p>
        </p:txBody>
      </p:sp>
      <p:sp>
        <p:nvSpPr>
          <p:cNvPr id="29" name="Freeform: Shape 28">
            <a:extLst>
              <a:ext uri="{FF2B5EF4-FFF2-40B4-BE49-F238E27FC236}">
                <a16:creationId xmlns:a16="http://schemas.microsoft.com/office/drawing/2014/main" id="{E46691B2-7AF3-4CAC-A285-36444A9101D9}"/>
              </a:ext>
            </a:extLst>
          </p:cNvPr>
          <p:cNvSpPr/>
          <p:nvPr userDrawn="1"/>
        </p:nvSpPr>
        <p:spPr>
          <a:xfrm>
            <a:off x="12193179" y="4156602"/>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a:p>
        </p:txBody>
      </p:sp>
      <p:sp>
        <p:nvSpPr>
          <p:cNvPr id="26" name="Freeform: Shape 25">
            <a:extLst>
              <a:ext uri="{FF2B5EF4-FFF2-40B4-BE49-F238E27FC236}">
                <a16:creationId xmlns:a16="http://schemas.microsoft.com/office/drawing/2014/main" id="{FE8ACF66-A148-4D4F-A35C-837CDC6B154D}"/>
              </a:ext>
            </a:extLst>
          </p:cNvPr>
          <p:cNvSpPr/>
          <p:nvPr userDrawn="1"/>
        </p:nvSpPr>
        <p:spPr>
          <a:xfrm>
            <a:off x="12193179" y="4682093"/>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a:p>
        </p:txBody>
      </p:sp>
      <p:sp>
        <p:nvSpPr>
          <p:cNvPr id="28" name="Text Placeholder 26">
            <a:extLst>
              <a:ext uri="{FF2B5EF4-FFF2-40B4-BE49-F238E27FC236}">
                <a16:creationId xmlns:a16="http://schemas.microsoft.com/office/drawing/2014/main" id="{5F10B1F7-5633-4C8B-A868-72D9C782CBA6}"/>
              </a:ext>
            </a:extLst>
          </p:cNvPr>
          <p:cNvSpPr>
            <a:spLocks noGrp="1"/>
          </p:cNvSpPr>
          <p:nvPr userDrawn="1">
            <p:ph type="body" sz="quarter" idx="16"/>
          </p:nvPr>
        </p:nvSpPr>
        <p:spPr>
          <a:xfrm>
            <a:off x="811115" y="2374900"/>
            <a:ext cx="4565650" cy="701675"/>
          </a:xfrm>
        </p:spPr>
        <p:txBody>
          <a:bodyPr>
            <a:noAutofit/>
          </a:bodyPr>
          <a:lstStyle>
            <a:lvl1pPr marL="0" indent="0">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sp>
        <p:nvSpPr>
          <p:cNvPr id="31" name="Text Placeholder 29">
            <a:extLst>
              <a:ext uri="{FF2B5EF4-FFF2-40B4-BE49-F238E27FC236}">
                <a16:creationId xmlns:a16="http://schemas.microsoft.com/office/drawing/2014/main" id="{CBA9BCD0-48BA-4D5B-8871-61204EACE422}"/>
              </a:ext>
            </a:extLst>
          </p:cNvPr>
          <p:cNvSpPr>
            <a:spLocks noGrp="1"/>
          </p:cNvSpPr>
          <p:nvPr userDrawn="1">
            <p:ph type="body" sz="quarter" idx="17"/>
          </p:nvPr>
        </p:nvSpPr>
        <p:spPr>
          <a:xfrm>
            <a:off x="811115" y="3165301"/>
            <a:ext cx="4583113" cy="689525"/>
          </a:xfrm>
        </p:spPr>
        <p:txBody>
          <a:bodyPr/>
          <a:lstStyle>
            <a:lvl1pPr marL="0" indent="0">
              <a:buNone/>
              <a:defRPr sz="1400">
                <a:solidFill>
                  <a:schemeClr val="tx1">
                    <a:lumMod val="65000"/>
                    <a:lumOff val="35000"/>
                  </a:schemeClr>
                </a:solidFill>
              </a:defRPr>
            </a:lvl1pPr>
            <a:lvl2pPr marL="457200" indent="0">
              <a:buNone/>
              <a:defRPr sz="1400">
                <a:solidFill>
                  <a:schemeClr val="tx1">
                    <a:lumMod val="50000"/>
                    <a:lumOff val="50000"/>
                  </a:schemeClr>
                </a:solidFill>
              </a:defRPr>
            </a:lvl2pPr>
            <a:lvl3pPr marL="914400" indent="0">
              <a:buNone/>
              <a:defRPr sz="1400">
                <a:solidFill>
                  <a:schemeClr val="tx1">
                    <a:lumMod val="50000"/>
                    <a:lumOff val="50000"/>
                  </a:schemeClr>
                </a:solidFill>
              </a:defRPr>
            </a:lvl3pPr>
            <a:lvl4pPr marL="1371600" indent="0">
              <a:buNone/>
              <a:defRPr sz="1400">
                <a:solidFill>
                  <a:schemeClr val="tx1">
                    <a:lumMod val="50000"/>
                    <a:lumOff val="50000"/>
                  </a:schemeClr>
                </a:solidFill>
              </a:defRPr>
            </a:lvl4pPr>
            <a:lvl5pPr marL="1828800" indent="0">
              <a:buNone/>
              <a:defRPr sz="1400">
                <a:solidFill>
                  <a:schemeClr val="tx1">
                    <a:lumMod val="50000"/>
                    <a:lumOff val="50000"/>
                  </a:schemeClr>
                </a:solidFill>
              </a:defRPr>
            </a:lvl5pPr>
          </a:lstStyle>
          <a:p>
            <a:pPr lvl="0"/>
            <a:r>
              <a:rPr lang="en-US"/>
              <a:t>Click to edit Master text styles</a:t>
            </a:r>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a:p>
        </p:txBody>
      </p:sp>
    </p:spTree>
    <p:extLst>
      <p:ext uri="{BB962C8B-B14F-4D97-AF65-F5344CB8AC3E}">
        <p14:creationId xmlns:p14="http://schemas.microsoft.com/office/powerpoint/2010/main" val="2280862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F44C9A9-0E74-4918-9B66-273196D2956C}"/>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Graphic 12">
            <a:extLst>
              <a:ext uri="{FF2B5EF4-FFF2-40B4-BE49-F238E27FC236}">
                <a16:creationId xmlns:a16="http://schemas.microsoft.com/office/drawing/2014/main" id="{4FD74D9D-1BEE-4A13-ABAA-5FBA5C4D1BF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831850" y="781050"/>
            <a:ext cx="10515600" cy="676275"/>
          </a:xfrm>
        </p:spPr>
        <p:txBody>
          <a:bodyPr anchor="b">
            <a:normAutofit/>
          </a:bodyPr>
          <a:lstStyle>
            <a:lvl1pPr algn="ctr">
              <a:defRPr sz="4000"/>
            </a:lvl1pPr>
          </a:lstStyle>
          <a:p>
            <a:r>
              <a:rPr lang="en-US"/>
              <a:t>COMPARISON</a:t>
            </a:r>
            <a:endParaRPr lang="ru-RU"/>
          </a:p>
        </p:txBody>
      </p:sp>
      <p:sp>
        <p:nvSpPr>
          <p:cNvPr id="3" name="Text Placeholder 2">
            <a:extLst>
              <a:ext uri="{FF2B5EF4-FFF2-40B4-BE49-F238E27FC236}">
                <a16:creationId xmlns:a16="http://schemas.microsoft.com/office/drawing/2014/main" id="{40DFDBBD-D278-4F5A-BD28-172F5B157E88}"/>
              </a:ext>
            </a:extLst>
          </p:cNvPr>
          <p:cNvSpPr>
            <a:spLocks noGrp="1"/>
          </p:cNvSpPr>
          <p:nvPr>
            <p:ph type="body" idx="1" hasCustomPrompt="1"/>
          </p:nvPr>
        </p:nvSpPr>
        <p:spPr>
          <a:xfrm>
            <a:off x="993286" y="2959593"/>
            <a:ext cx="4183650" cy="365125"/>
          </a:xfrm>
        </p:spPr>
        <p:txBody>
          <a:bodyPr>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1 TITLE</a:t>
            </a:r>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a:t>ADD A FOOTER</a:t>
            </a:r>
            <a:endParaRPr lang="ru-RU"/>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830066" y="1898650"/>
            <a:ext cx="10515599" cy="701675"/>
          </a:xfrm>
        </p:spPr>
        <p:txBody>
          <a:bodyPr>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sp>
        <p:nvSpPr>
          <p:cNvPr id="22" name="Graphic 19">
            <a:extLst>
              <a:ext uri="{FF2B5EF4-FFF2-40B4-BE49-F238E27FC236}">
                <a16:creationId xmlns:a16="http://schemas.microsoft.com/office/drawing/2014/main" id="{258EB2BC-F42B-4177-83EB-F2D2BF76129C}"/>
              </a:ext>
            </a:extLst>
          </p:cNvPr>
          <p:cNvSpPr/>
          <p:nvPr userDrawn="1"/>
        </p:nvSpPr>
        <p:spPr>
          <a:xfrm>
            <a:off x="3019044" y="1583026"/>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55960" y="2959593"/>
            <a:ext cx="4183650" cy="365125"/>
          </a:xfrm>
        </p:spPr>
        <p:txBody>
          <a:bodyPr>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2 TITLE</a:t>
            </a:r>
          </a:p>
        </p:txBody>
      </p:sp>
      <p:sp>
        <p:nvSpPr>
          <p:cNvPr id="28" name="Text Placeholder 26">
            <a:extLst>
              <a:ext uri="{FF2B5EF4-FFF2-40B4-BE49-F238E27FC236}">
                <a16:creationId xmlns:a16="http://schemas.microsoft.com/office/drawing/2014/main" id="{D0525F80-1CD7-406E-A2B0-ACB0CD78A32C}"/>
              </a:ext>
            </a:extLst>
          </p:cNvPr>
          <p:cNvSpPr>
            <a:spLocks noGrp="1"/>
          </p:cNvSpPr>
          <p:nvPr>
            <p:ph type="body" sz="quarter" idx="20"/>
          </p:nvPr>
        </p:nvSpPr>
        <p:spPr>
          <a:xfrm>
            <a:off x="811311" y="3294245"/>
            <a:ext cx="4365625" cy="2333625"/>
          </a:xfrm>
        </p:spPr>
        <p:txBody>
          <a:bodyPr>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p:nvPr>
        </p:nvSpPr>
        <p:spPr>
          <a:xfrm>
            <a:off x="5973985" y="3294245"/>
            <a:ext cx="4365625" cy="2333625"/>
          </a:xfrm>
        </p:spPr>
        <p:txBody>
          <a:bodyPr>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grpSp>
        <p:nvGrpSpPr>
          <p:cNvPr id="41" name="Graphic 39">
            <a:extLst>
              <a:ext uri="{FF2B5EF4-FFF2-40B4-BE49-F238E27FC236}">
                <a16:creationId xmlns:a16="http://schemas.microsoft.com/office/drawing/2014/main" id="{F4C9083C-573A-4951-8064-8A2074E45857}"/>
              </a:ext>
            </a:extLst>
          </p:cNvPr>
          <p:cNvGrpSpPr/>
          <p:nvPr/>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E24D028E-B0C2-46BA-B6A7-734B26FEA98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a:p>
          </p:txBody>
        </p:sp>
        <p:sp>
          <p:nvSpPr>
            <p:cNvPr id="43" name="Freeform: Shape 42">
              <a:extLst>
                <a:ext uri="{FF2B5EF4-FFF2-40B4-BE49-F238E27FC236}">
                  <a16:creationId xmlns:a16="http://schemas.microsoft.com/office/drawing/2014/main" id="{1FD2C3DF-070C-48BB-8EC1-3FE31FCD20DC}"/>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a:p>
          </p:txBody>
        </p:sp>
        <p:sp>
          <p:nvSpPr>
            <p:cNvPr id="44" name="Freeform: Shape 43">
              <a:extLst>
                <a:ext uri="{FF2B5EF4-FFF2-40B4-BE49-F238E27FC236}">
                  <a16:creationId xmlns:a16="http://schemas.microsoft.com/office/drawing/2014/main" id="{F503CC8C-61AD-4DAB-B26E-509EA44669D4}"/>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a:p>
          </p:txBody>
        </p:sp>
        <p:sp>
          <p:nvSpPr>
            <p:cNvPr id="45" name="Freeform: Shape 44">
              <a:extLst>
                <a:ext uri="{FF2B5EF4-FFF2-40B4-BE49-F238E27FC236}">
                  <a16:creationId xmlns:a16="http://schemas.microsoft.com/office/drawing/2014/main" id="{8BB58BBD-BF4B-44A6-A2C8-AF1BE81D516E}"/>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a:p>
          </p:txBody>
        </p:sp>
        <p:sp>
          <p:nvSpPr>
            <p:cNvPr id="46" name="Freeform: Shape 45">
              <a:extLst>
                <a:ext uri="{FF2B5EF4-FFF2-40B4-BE49-F238E27FC236}">
                  <a16:creationId xmlns:a16="http://schemas.microsoft.com/office/drawing/2014/main" id="{602EAB3F-89ED-4532-AC15-8D6D0DE40EEB}"/>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a:p>
          </p:txBody>
        </p:sp>
        <p:sp>
          <p:nvSpPr>
            <p:cNvPr id="47" name="Freeform: Shape 46">
              <a:extLst>
                <a:ext uri="{FF2B5EF4-FFF2-40B4-BE49-F238E27FC236}">
                  <a16:creationId xmlns:a16="http://schemas.microsoft.com/office/drawing/2014/main" id="{714D3737-C4D1-46DE-A197-29A638CA1F3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a:p>
          </p:txBody>
        </p:sp>
      </p:grpSp>
    </p:spTree>
    <p:extLst>
      <p:ext uri="{BB962C8B-B14F-4D97-AF65-F5344CB8AC3E}">
        <p14:creationId xmlns:p14="http://schemas.microsoft.com/office/powerpoint/2010/main" val="682737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BE8D45D-1E08-4F59-96CC-EA53D7CA6AB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Graphic 12">
            <a:extLst>
              <a:ext uri="{FF2B5EF4-FFF2-40B4-BE49-F238E27FC236}">
                <a16:creationId xmlns:a16="http://schemas.microsoft.com/office/drawing/2014/main" id="{8E968353-82DA-42A2-88B6-AEFCF124AF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5642753" y="1474969"/>
            <a:ext cx="4395258" cy="676275"/>
          </a:xfrm>
        </p:spPr>
        <p:txBody>
          <a:bodyPr anchor="b">
            <a:normAutofit/>
          </a:bodyPr>
          <a:lstStyle>
            <a:lvl1pPr algn="l">
              <a:defRPr sz="4000"/>
            </a:lvl1pPr>
          </a:lstStyle>
          <a:p>
            <a:r>
              <a:rPr lang="en-US"/>
              <a:t>CHART SLIDE</a:t>
            </a:r>
            <a:endParaRPr lang="ru-RU"/>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a:t>ADD A FOOTER</a:t>
            </a:r>
            <a:endParaRPr lang="ru-RU"/>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5649889" y="2592569"/>
            <a:ext cx="5630885" cy="70167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26385"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30%</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hasCustomPrompt="1"/>
          </p:nvPr>
        </p:nvSpPr>
        <p:spPr>
          <a:xfrm>
            <a:off x="6126386"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Category Title</a:t>
            </a:r>
          </a:p>
        </p:txBody>
      </p:sp>
      <p:sp>
        <p:nvSpPr>
          <p:cNvPr id="23" name="Text Placeholder 2">
            <a:extLst>
              <a:ext uri="{FF2B5EF4-FFF2-40B4-BE49-F238E27FC236}">
                <a16:creationId xmlns:a16="http://schemas.microsoft.com/office/drawing/2014/main" id="{E9080FED-3BFC-4CCC-8B5A-A2942CA5CF36}"/>
              </a:ext>
            </a:extLst>
          </p:cNvPr>
          <p:cNvSpPr>
            <a:spLocks noGrp="1"/>
          </p:cNvSpPr>
          <p:nvPr>
            <p:ph type="body" idx="22" hasCustomPrompt="1"/>
          </p:nvPr>
        </p:nvSpPr>
        <p:spPr>
          <a:xfrm>
            <a:off x="6126410"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10%</a:t>
            </a:r>
          </a:p>
        </p:txBody>
      </p:sp>
      <p:sp>
        <p:nvSpPr>
          <p:cNvPr id="25" name="Text Placeholder 26">
            <a:extLst>
              <a:ext uri="{FF2B5EF4-FFF2-40B4-BE49-F238E27FC236}">
                <a16:creationId xmlns:a16="http://schemas.microsoft.com/office/drawing/2014/main" id="{E7EC8229-D712-4FD1-990B-9212FC211A9B}"/>
              </a:ext>
            </a:extLst>
          </p:cNvPr>
          <p:cNvSpPr>
            <a:spLocks noGrp="1"/>
          </p:cNvSpPr>
          <p:nvPr>
            <p:ph type="body" sz="quarter" idx="23" hasCustomPrompt="1"/>
          </p:nvPr>
        </p:nvSpPr>
        <p:spPr>
          <a:xfrm>
            <a:off x="6126411"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Category Title</a:t>
            </a:r>
          </a:p>
        </p:txBody>
      </p:sp>
      <p:sp>
        <p:nvSpPr>
          <p:cNvPr id="27" name="Text Placeholder 2">
            <a:extLst>
              <a:ext uri="{FF2B5EF4-FFF2-40B4-BE49-F238E27FC236}">
                <a16:creationId xmlns:a16="http://schemas.microsoft.com/office/drawing/2014/main" id="{27341020-DCB7-4CC5-BE55-AAAF421822ED}"/>
              </a:ext>
            </a:extLst>
          </p:cNvPr>
          <p:cNvSpPr>
            <a:spLocks noGrp="1"/>
          </p:cNvSpPr>
          <p:nvPr>
            <p:ph type="body" idx="24" hasCustomPrompt="1"/>
          </p:nvPr>
        </p:nvSpPr>
        <p:spPr>
          <a:xfrm>
            <a:off x="8065899"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25%</a:t>
            </a:r>
          </a:p>
        </p:txBody>
      </p:sp>
      <p:sp>
        <p:nvSpPr>
          <p:cNvPr id="29" name="Text Placeholder 26">
            <a:extLst>
              <a:ext uri="{FF2B5EF4-FFF2-40B4-BE49-F238E27FC236}">
                <a16:creationId xmlns:a16="http://schemas.microsoft.com/office/drawing/2014/main" id="{B1896019-AE20-47E2-AA66-ED9D16B2DAF7}"/>
              </a:ext>
            </a:extLst>
          </p:cNvPr>
          <p:cNvSpPr>
            <a:spLocks noGrp="1"/>
          </p:cNvSpPr>
          <p:nvPr>
            <p:ph type="body" sz="quarter" idx="25" hasCustomPrompt="1"/>
          </p:nvPr>
        </p:nvSpPr>
        <p:spPr>
          <a:xfrm>
            <a:off x="8065900"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Category Title</a:t>
            </a:r>
          </a:p>
        </p:txBody>
      </p:sp>
      <p:sp>
        <p:nvSpPr>
          <p:cNvPr id="32" name="Text Placeholder 2">
            <a:extLst>
              <a:ext uri="{FF2B5EF4-FFF2-40B4-BE49-F238E27FC236}">
                <a16:creationId xmlns:a16="http://schemas.microsoft.com/office/drawing/2014/main" id="{212C49D2-92E0-4567-8BD4-9B8FC0536701}"/>
              </a:ext>
            </a:extLst>
          </p:cNvPr>
          <p:cNvSpPr>
            <a:spLocks noGrp="1"/>
          </p:cNvSpPr>
          <p:nvPr>
            <p:ph type="body" idx="26" hasCustomPrompt="1"/>
          </p:nvPr>
        </p:nvSpPr>
        <p:spPr>
          <a:xfrm>
            <a:off x="8065924"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10%</a:t>
            </a:r>
          </a:p>
        </p:txBody>
      </p:sp>
      <p:sp>
        <p:nvSpPr>
          <p:cNvPr id="33" name="Text Placeholder 26">
            <a:extLst>
              <a:ext uri="{FF2B5EF4-FFF2-40B4-BE49-F238E27FC236}">
                <a16:creationId xmlns:a16="http://schemas.microsoft.com/office/drawing/2014/main" id="{6B5DA211-72E1-4B00-AA61-980CE5A34565}"/>
              </a:ext>
            </a:extLst>
          </p:cNvPr>
          <p:cNvSpPr>
            <a:spLocks noGrp="1"/>
          </p:cNvSpPr>
          <p:nvPr>
            <p:ph type="body" sz="quarter" idx="27" hasCustomPrompt="1"/>
          </p:nvPr>
        </p:nvSpPr>
        <p:spPr>
          <a:xfrm>
            <a:off x="8065925"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Category Title</a:t>
            </a:r>
          </a:p>
        </p:txBody>
      </p:sp>
      <p:sp>
        <p:nvSpPr>
          <p:cNvPr id="35" name="Text Placeholder 2">
            <a:extLst>
              <a:ext uri="{FF2B5EF4-FFF2-40B4-BE49-F238E27FC236}">
                <a16:creationId xmlns:a16="http://schemas.microsoft.com/office/drawing/2014/main" id="{A7CF7C63-619A-46EE-AF36-FCA26441A064}"/>
              </a:ext>
            </a:extLst>
          </p:cNvPr>
          <p:cNvSpPr>
            <a:spLocks noGrp="1"/>
          </p:cNvSpPr>
          <p:nvPr>
            <p:ph type="body" idx="28" hasCustomPrompt="1"/>
          </p:nvPr>
        </p:nvSpPr>
        <p:spPr>
          <a:xfrm>
            <a:off x="10005413"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20%</a:t>
            </a:r>
          </a:p>
        </p:txBody>
      </p:sp>
      <p:sp>
        <p:nvSpPr>
          <p:cNvPr id="36" name="Text Placeholder 26">
            <a:extLst>
              <a:ext uri="{FF2B5EF4-FFF2-40B4-BE49-F238E27FC236}">
                <a16:creationId xmlns:a16="http://schemas.microsoft.com/office/drawing/2014/main" id="{92E0EA61-C10D-4760-B03F-F27BCF1FC24C}"/>
              </a:ext>
            </a:extLst>
          </p:cNvPr>
          <p:cNvSpPr>
            <a:spLocks noGrp="1"/>
          </p:cNvSpPr>
          <p:nvPr>
            <p:ph type="body" sz="quarter" idx="29" hasCustomPrompt="1"/>
          </p:nvPr>
        </p:nvSpPr>
        <p:spPr>
          <a:xfrm>
            <a:off x="10005414"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Category Title</a:t>
            </a:r>
          </a:p>
        </p:txBody>
      </p:sp>
      <p:sp>
        <p:nvSpPr>
          <p:cNvPr id="38" name="Text Placeholder 2">
            <a:extLst>
              <a:ext uri="{FF2B5EF4-FFF2-40B4-BE49-F238E27FC236}">
                <a16:creationId xmlns:a16="http://schemas.microsoft.com/office/drawing/2014/main" id="{1A3A14FA-D9E9-4000-B30C-14CADBFE48F6}"/>
              </a:ext>
            </a:extLst>
          </p:cNvPr>
          <p:cNvSpPr>
            <a:spLocks noGrp="1"/>
          </p:cNvSpPr>
          <p:nvPr>
            <p:ph type="body" idx="30" hasCustomPrompt="1"/>
          </p:nvPr>
        </p:nvSpPr>
        <p:spPr>
          <a:xfrm>
            <a:off x="10005438"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5%</a:t>
            </a:r>
          </a:p>
        </p:txBody>
      </p:sp>
      <p:sp>
        <p:nvSpPr>
          <p:cNvPr id="39" name="Text Placeholder 26">
            <a:extLst>
              <a:ext uri="{FF2B5EF4-FFF2-40B4-BE49-F238E27FC236}">
                <a16:creationId xmlns:a16="http://schemas.microsoft.com/office/drawing/2014/main" id="{0FBCB607-92E0-4206-871B-10CAEB3377B3}"/>
              </a:ext>
            </a:extLst>
          </p:cNvPr>
          <p:cNvSpPr>
            <a:spLocks noGrp="1"/>
          </p:cNvSpPr>
          <p:nvPr>
            <p:ph type="body" sz="quarter" idx="31" hasCustomPrompt="1"/>
          </p:nvPr>
        </p:nvSpPr>
        <p:spPr>
          <a:xfrm>
            <a:off x="10005439"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Category Title</a:t>
            </a:r>
          </a:p>
        </p:txBody>
      </p:sp>
      <p:sp>
        <p:nvSpPr>
          <p:cNvPr id="19" name="Chart Placeholder 18">
            <a:extLst>
              <a:ext uri="{FF2B5EF4-FFF2-40B4-BE49-F238E27FC236}">
                <a16:creationId xmlns:a16="http://schemas.microsoft.com/office/drawing/2014/main" id="{08CD548A-F4DA-41C7-BC55-620C696D5A6A}"/>
              </a:ext>
            </a:extLst>
          </p:cNvPr>
          <p:cNvSpPr>
            <a:spLocks noGrp="1"/>
          </p:cNvSpPr>
          <p:nvPr>
            <p:ph type="chart" sz="quarter" idx="32"/>
          </p:nvPr>
        </p:nvSpPr>
        <p:spPr>
          <a:xfrm>
            <a:off x="911225" y="908050"/>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chart</a:t>
            </a:r>
            <a:endParaRPr lang="ru-RU"/>
          </a:p>
        </p:txBody>
      </p:sp>
      <p:grpSp>
        <p:nvGrpSpPr>
          <p:cNvPr id="41" name="Graphic 39">
            <a:extLst>
              <a:ext uri="{FF2B5EF4-FFF2-40B4-BE49-F238E27FC236}">
                <a16:creationId xmlns:a16="http://schemas.microsoft.com/office/drawing/2014/main" id="{D0A213E0-4DC9-4F6A-98B8-21DE9AE2D9B0}"/>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24312820-32BB-4DFC-B775-2031DE03F33E}"/>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a:p>
          </p:txBody>
        </p:sp>
        <p:sp>
          <p:nvSpPr>
            <p:cNvPr id="43" name="Freeform: Shape 42">
              <a:extLst>
                <a:ext uri="{FF2B5EF4-FFF2-40B4-BE49-F238E27FC236}">
                  <a16:creationId xmlns:a16="http://schemas.microsoft.com/office/drawing/2014/main" id="{F9B4581F-B122-40B8-BE37-64894A713B38}"/>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a:p>
          </p:txBody>
        </p:sp>
        <p:sp>
          <p:nvSpPr>
            <p:cNvPr id="44" name="Freeform: Shape 43">
              <a:extLst>
                <a:ext uri="{FF2B5EF4-FFF2-40B4-BE49-F238E27FC236}">
                  <a16:creationId xmlns:a16="http://schemas.microsoft.com/office/drawing/2014/main" id="{C7CF8C75-A610-43BA-923F-335A6051357D}"/>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a:p>
          </p:txBody>
        </p:sp>
        <p:sp>
          <p:nvSpPr>
            <p:cNvPr id="45" name="Freeform: Shape 44">
              <a:extLst>
                <a:ext uri="{FF2B5EF4-FFF2-40B4-BE49-F238E27FC236}">
                  <a16:creationId xmlns:a16="http://schemas.microsoft.com/office/drawing/2014/main" id="{56793F9B-5B71-414E-9CB2-2B76F8308871}"/>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a:p>
          </p:txBody>
        </p:sp>
        <p:sp>
          <p:nvSpPr>
            <p:cNvPr id="46" name="Freeform: Shape 45">
              <a:extLst>
                <a:ext uri="{FF2B5EF4-FFF2-40B4-BE49-F238E27FC236}">
                  <a16:creationId xmlns:a16="http://schemas.microsoft.com/office/drawing/2014/main" id="{9807DE94-0E8D-4E1B-A7D2-E0F91AF2E54C}"/>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a:p>
          </p:txBody>
        </p:sp>
        <p:sp>
          <p:nvSpPr>
            <p:cNvPr id="47" name="Freeform: Shape 46">
              <a:extLst>
                <a:ext uri="{FF2B5EF4-FFF2-40B4-BE49-F238E27FC236}">
                  <a16:creationId xmlns:a16="http://schemas.microsoft.com/office/drawing/2014/main" id="{7BC592BA-C191-49B5-8F41-8E14CFFDAC4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a:p>
          </p:txBody>
        </p:sp>
      </p:grpSp>
      <p:sp>
        <p:nvSpPr>
          <p:cNvPr id="3" name="Graphic 50">
            <a:extLst>
              <a:ext uri="{FF2B5EF4-FFF2-40B4-BE49-F238E27FC236}">
                <a16:creationId xmlns:a16="http://schemas.microsoft.com/office/drawing/2014/main" id="{33AA43FA-C2DC-406C-BFE6-A2A804112236}"/>
              </a:ext>
            </a:extLst>
          </p:cNvPr>
          <p:cNvSpPr/>
          <p:nvPr/>
        </p:nvSpPr>
        <p:spPr>
          <a:xfrm>
            <a:off x="5731819" y="2267879"/>
            <a:ext cx="3016875" cy="165305"/>
          </a:xfrm>
          <a:custGeom>
            <a:avLst/>
            <a:gdLst>
              <a:gd name="connsiteX0" fmla="*/ 2957222 w 3016875"/>
              <a:gd name="connsiteY0" fmla="*/ 159503 h 165304"/>
              <a:gd name="connsiteX1" fmla="*/ 71329 w 3016875"/>
              <a:gd name="connsiteY1" fmla="*/ 159503 h 165304"/>
              <a:gd name="connsiteX2" fmla="*/ 9059 w 3016875"/>
              <a:gd name="connsiteY2" fmla="*/ 84480 h 165304"/>
              <a:gd name="connsiteX3" fmla="*/ 9059 w 3016875"/>
              <a:gd name="connsiteY3" fmla="*/ 84480 h 165304"/>
              <a:gd name="connsiteX4" fmla="*/ 71329 w 3016875"/>
              <a:gd name="connsiteY4" fmla="*/ 10729 h 165304"/>
              <a:gd name="connsiteX5" fmla="*/ 2956149 w 3016875"/>
              <a:gd name="connsiteY5" fmla="*/ 10729 h 165304"/>
              <a:gd name="connsiteX6" fmla="*/ 3018419 w 3016875"/>
              <a:gd name="connsiteY6" fmla="*/ 84480 h 165304"/>
              <a:gd name="connsiteX7" fmla="*/ 3018419 w 3016875"/>
              <a:gd name="connsiteY7" fmla="*/ 84480 h 165304"/>
              <a:gd name="connsiteX8" fmla="*/ 2957222 w 3016875"/>
              <a:gd name="connsiteY8" fmla="*/ 159503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875" h="165304">
                <a:moveTo>
                  <a:pt x="2957222" y="159503"/>
                </a:moveTo>
                <a:lnTo>
                  <a:pt x="71329" y="159503"/>
                </a:lnTo>
                <a:cubicBezTo>
                  <a:pt x="36973" y="159503"/>
                  <a:pt x="9059" y="125171"/>
                  <a:pt x="9059" y="84480"/>
                </a:cubicBezTo>
                <a:lnTo>
                  <a:pt x="9059" y="84480"/>
                </a:lnTo>
                <a:cubicBezTo>
                  <a:pt x="9059" y="43790"/>
                  <a:pt x="36973" y="10729"/>
                  <a:pt x="71329" y="10729"/>
                </a:cubicBezTo>
                <a:lnTo>
                  <a:pt x="2956149" y="10729"/>
                </a:lnTo>
                <a:cubicBezTo>
                  <a:pt x="2990505" y="10729"/>
                  <a:pt x="3018419" y="43790"/>
                  <a:pt x="3018419" y="84480"/>
                </a:cubicBezTo>
                <a:lnTo>
                  <a:pt x="3018419" y="84480"/>
                </a:lnTo>
                <a:cubicBezTo>
                  <a:pt x="3019492" y="125171"/>
                  <a:pt x="2991578" y="159503"/>
                  <a:pt x="2957222" y="159503"/>
                </a:cubicBezTo>
                <a:close/>
              </a:path>
            </a:pathLst>
          </a:custGeom>
          <a:gradFill>
            <a:gsLst>
              <a:gs pos="0">
                <a:schemeClr val="accent1"/>
              </a:gs>
              <a:gs pos="100000">
                <a:schemeClr val="accent3"/>
              </a:gs>
            </a:gsLst>
            <a:lin ang="0" scaled="1"/>
          </a:gradFill>
          <a:ln w="10716" cap="flat">
            <a:noFill/>
            <a:prstDash val="solid"/>
            <a:miter/>
          </a:ln>
        </p:spPr>
        <p:txBody>
          <a:bodyPr rtlCol="0" anchor="ctr"/>
          <a:lstStyle/>
          <a:p>
            <a:endParaRPr lang="ru-RU"/>
          </a:p>
        </p:txBody>
      </p:sp>
    </p:spTree>
    <p:extLst>
      <p:ext uri="{BB962C8B-B14F-4D97-AF65-F5344CB8AC3E}">
        <p14:creationId xmlns:p14="http://schemas.microsoft.com/office/powerpoint/2010/main" val="3040955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2" name="Oval 51">
            <a:extLst>
              <a:ext uri="{FF2B5EF4-FFF2-40B4-BE49-F238E27FC236}">
                <a16:creationId xmlns:a16="http://schemas.microsoft.com/office/drawing/2014/main" id="{F21AF1E2-466C-487E-86AF-CA6FFFCA272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Graphic 12">
            <a:extLst>
              <a:ext uri="{FF2B5EF4-FFF2-40B4-BE49-F238E27FC236}">
                <a16:creationId xmlns:a16="http://schemas.microsoft.com/office/drawing/2014/main" id="{531F1BC1-79BD-45BA-B27E-7A2C62A65EC9}"/>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811744" y="2134675"/>
            <a:ext cx="3403308" cy="676275"/>
          </a:xfrm>
        </p:spPr>
        <p:txBody>
          <a:bodyPr anchor="b">
            <a:normAutofit/>
          </a:bodyPr>
          <a:lstStyle>
            <a:lvl1pPr algn="l">
              <a:defRPr sz="4000"/>
            </a:lvl1pPr>
          </a:lstStyle>
          <a:p>
            <a:r>
              <a:rPr lang="en-US"/>
              <a:t>TABLE SLIDE</a:t>
            </a:r>
            <a:endParaRPr lang="ru-RU"/>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a:t>ADD A FOOTER</a:t>
            </a:r>
            <a:endParaRPr lang="ru-RU"/>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809405" y="3252275"/>
            <a:ext cx="3396171" cy="1846732"/>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sp>
        <p:nvSpPr>
          <p:cNvPr id="18" name="Table Placeholder 17">
            <a:extLst>
              <a:ext uri="{FF2B5EF4-FFF2-40B4-BE49-F238E27FC236}">
                <a16:creationId xmlns:a16="http://schemas.microsoft.com/office/drawing/2014/main" id="{3AF64257-E00C-4FE5-925B-A78911D1D2B9}"/>
              </a:ext>
            </a:extLst>
          </p:cNvPr>
          <p:cNvSpPr>
            <a:spLocks noGrp="1"/>
          </p:cNvSpPr>
          <p:nvPr>
            <p:ph type="tbl" sz="quarter" idx="17"/>
          </p:nvPr>
        </p:nvSpPr>
        <p:spPr>
          <a:xfrm>
            <a:off x="4724400" y="1493214"/>
            <a:ext cx="6561138" cy="3847135"/>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table</a:t>
            </a:r>
            <a:endParaRPr lang="ru-RU"/>
          </a:p>
        </p:txBody>
      </p:sp>
      <p:grpSp>
        <p:nvGrpSpPr>
          <p:cNvPr id="45" name="Graphic 39">
            <a:extLst>
              <a:ext uri="{FF2B5EF4-FFF2-40B4-BE49-F238E27FC236}">
                <a16:creationId xmlns:a16="http://schemas.microsoft.com/office/drawing/2014/main" id="{2B29CFAD-7DFA-43C8-BC78-F666303C4A65}"/>
              </a:ext>
            </a:extLst>
          </p:cNvPr>
          <p:cNvGrpSpPr/>
          <p:nvPr userDrawn="1"/>
        </p:nvGrpSpPr>
        <p:grpSpPr>
          <a:xfrm flipH="1">
            <a:off x="-3477" y="0"/>
            <a:ext cx="2188800" cy="1933794"/>
            <a:chOff x="10003200" y="0"/>
            <a:chExt cx="2188800" cy="1933794"/>
          </a:xfrm>
        </p:grpSpPr>
        <p:sp>
          <p:nvSpPr>
            <p:cNvPr id="46" name="Freeform: Shape 45">
              <a:extLst>
                <a:ext uri="{FF2B5EF4-FFF2-40B4-BE49-F238E27FC236}">
                  <a16:creationId xmlns:a16="http://schemas.microsoft.com/office/drawing/2014/main" id="{7709766F-07C2-47E0-94AE-482595B63D17}"/>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a:p>
          </p:txBody>
        </p:sp>
        <p:sp>
          <p:nvSpPr>
            <p:cNvPr id="47" name="Freeform: Shape 46">
              <a:extLst>
                <a:ext uri="{FF2B5EF4-FFF2-40B4-BE49-F238E27FC236}">
                  <a16:creationId xmlns:a16="http://schemas.microsoft.com/office/drawing/2014/main" id="{29F02ED7-2803-4FC7-8D17-DB9AF81B2257}"/>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a:p>
          </p:txBody>
        </p:sp>
        <p:sp>
          <p:nvSpPr>
            <p:cNvPr id="48" name="Freeform: Shape 47">
              <a:extLst>
                <a:ext uri="{FF2B5EF4-FFF2-40B4-BE49-F238E27FC236}">
                  <a16:creationId xmlns:a16="http://schemas.microsoft.com/office/drawing/2014/main" id="{6715C276-3245-4E87-976F-10DC35AF0E89}"/>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a:p>
          </p:txBody>
        </p:sp>
        <p:sp>
          <p:nvSpPr>
            <p:cNvPr id="49" name="Freeform: Shape 48">
              <a:extLst>
                <a:ext uri="{FF2B5EF4-FFF2-40B4-BE49-F238E27FC236}">
                  <a16:creationId xmlns:a16="http://schemas.microsoft.com/office/drawing/2014/main" id="{4D4F9402-D548-4465-B31D-5C89E49D8F2D}"/>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a:p>
          </p:txBody>
        </p:sp>
        <p:sp>
          <p:nvSpPr>
            <p:cNvPr id="50" name="Freeform: Shape 49">
              <a:extLst>
                <a:ext uri="{FF2B5EF4-FFF2-40B4-BE49-F238E27FC236}">
                  <a16:creationId xmlns:a16="http://schemas.microsoft.com/office/drawing/2014/main" id="{64C16800-96DF-4B5C-B15B-EB27E1475EB3}"/>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a:p>
          </p:txBody>
        </p:sp>
        <p:sp>
          <p:nvSpPr>
            <p:cNvPr id="51" name="Freeform: Shape 50">
              <a:extLst>
                <a:ext uri="{FF2B5EF4-FFF2-40B4-BE49-F238E27FC236}">
                  <a16:creationId xmlns:a16="http://schemas.microsoft.com/office/drawing/2014/main" id="{AE9DBF7F-0A02-4C85-A28D-3C88C66B3486}"/>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a:p>
          </p:txBody>
        </p:sp>
      </p:grpSp>
      <p:sp>
        <p:nvSpPr>
          <p:cNvPr id="3" name="Graphic 54">
            <a:extLst>
              <a:ext uri="{FF2B5EF4-FFF2-40B4-BE49-F238E27FC236}">
                <a16:creationId xmlns:a16="http://schemas.microsoft.com/office/drawing/2014/main" id="{A1820133-6B1B-4297-8A79-2E89B2C7199B}"/>
              </a:ext>
            </a:extLst>
          </p:cNvPr>
          <p:cNvSpPr/>
          <p:nvPr/>
        </p:nvSpPr>
        <p:spPr>
          <a:xfrm>
            <a:off x="895660" y="2912161"/>
            <a:ext cx="2781900" cy="165305"/>
          </a:xfrm>
          <a:custGeom>
            <a:avLst/>
            <a:gdLst>
              <a:gd name="connsiteX0" fmla="*/ 2726257 w 2781900"/>
              <a:gd name="connsiteY0" fmla="*/ 158686 h 165304"/>
              <a:gd name="connsiteX1" fmla="*/ 65137 w 2781900"/>
              <a:gd name="connsiteY1" fmla="*/ 158686 h 165304"/>
              <a:gd name="connsiteX2" fmla="*/ 7717 w 2781900"/>
              <a:gd name="connsiteY2" fmla="*/ 83663 h 165304"/>
              <a:gd name="connsiteX3" fmla="*/ 7717 w 2781900"/>
              <a:gd name="connsiteY3" fmla="*/ 83663 h 165304"/>
              <a:gd name="connsiteX4" fmla="*/ 65137 w 2781900"/>
              <a:gd name="connsiteY4" fmla="*/ 9911 h 165304"/>
              <a:gd name="connsiteX5" fmla="*/ 2725267 w 2781900"/>
              <a:gd name="connsiteY5" fmla="*/ 9911 h 165304"/>
              <a:gd name="connsiteX6" fmla="*/ 2782687 w 2781900"/>
              <a:gd name="connsiteY6" fmla="*/ 83663 h 165304"/>
              <a:gd name="connsiteX7" fmla="*/ 2782687 w 2781900"/>
              <a:gd name="connsiteY7" fmla="*/ 83663 h 165304"/>
              <a:gd name="connsiteX8" fmla="*/ 2726257 w 2781900"/>
              <a:gd name="connsiteY8" fmla="*/ 158686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900" h="165304">
                <a:moveTo>
                  <a:pt x="2726257" y="158686"/>
                </a:moveTo>
                <a:lnTo>
                  <a:pt x="65137" y="158686"/>
                </a:lnTo>
                <a:cubicBezTo>
                  <a:pt x="33457" y="158686"/>
                  <a:pt x="7717" y="124353"/>
                  <a:pt x="7717" y="83663"/>
                </a:cubicBezTo>
                <a:lnTo>
                  <a:pt x="7717" y="83663"/>
                </a:lnTo>
                <a:cubicBezTo>
                  <a:pt x="7717" y="42972"/>
                  <a:pt x="33457" y="9911"/>
                  <a:pt x="65137" y="9911"/>
                </a:cubicBezTo>
                <a:lnTo>
                  <a:pt x="2725267" y="9911"/>
                </a:lnTo>
                <a:cubicBezTo>
                  <a:pt x="2756947" y="9911"/>
                  <a:pt x="2782687" y="42972"/>
                  <a:pt x="2782687" y="83663"/>
                </a:cubicBezTo>
                <a:lnTo>
                  <a:pt x="2782687" y="83663"/>
                </a:lnTo>
                <a:cubicBezTo>
                  <a:pt x="2783677" y="124353"/>
                  <a:pt x="2757937" y="158686"/>
                  <a:pt x="2726257" y="158686"/>
                </a:cubicBezTo>
                <a:close/>
              </a:path>
            </a:pathLst>
          </a:custGeom>
          <a:gradFill>
            <a:gsLst>
              <a:gs pos="0">
                <a:schemeClr val="accent1"/>
              </a:gs>
              <a:gs pos="100000">
                <a:schemeClr val="accent3"/>
              </a:gs>
            </a:gsLst>
            <a:lin ang="0" scaled="1"/>
          </a:gradFill>
          <a:ln w="9899" cap="flat">
            <a:noFill/>
            <a:prstDash val="solid"/>
            <a:miter/>
          </a:ln>
        </p:spPr>
        <p:txBody>
          <a:bodyPr rtlCol="0" anchor="ctr"/>
          <a:lstStyle/>
          <a:p>
            <a:endParaRPr lang="ru-RU"/>
          </a:p>
        </p:txBody>
      </p:sp>
    </p:spTree>
    <p:extLst>
      <p:ext uri="{BB962C8B-B14F-4D97-AF65-F5344CB8AC3E}">
        <p14:creationId xmlns:p14="http://schemas.microsoft.com/office/powerpoint/2010/main" val="1336220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3767FEE9-DC75-4465-BA6B-06E00CF6A27B}"/>
              </a:ext>
            </a:extLst>
          </p:cNvPr>
          <p:cNvSpPr>
            <a:spLocks noGrp="1"/>
          </p:cNvSpPr>
          <p:nvPr>
            <p:ph type="pic" sz="quarter" idx="17"/>
          </p:nvPr>
        </p:nvSpPr>
        <p:spPr>
          <a:xfrm>
            <a:off x="0" y="1"/>
            <a:ext cx="12190660" cy="5569499"/>
          </a:xfrm>
          <a:custGeom>
            <a:avLst/>
            <a:gdLst>
              <a:gd name="connsiteX0" fmla="*/ 0 w 12190660"/>
              <a:gd name="connsiteY0" fmla="*/ 0 h 5569499"/>
              <a:gd name="connsiteX1" fmla="*/ 10154649 w 12190660"/>
              <a:gd name="connsiteY1" fmla="*/ 0 h 5569499"/>
              <a:gd name="connsiteX2" fmla="*/ 7708389 w 12190660"/>
              <a:gd name="connsiteY2" fmla="*/ 1206619 h 5569499"/>
              <a:gd name="connsiteX3" fmla="*/ 7464525 w 12190660"/>
              <a:gd name="connsiteY3" fmla="*/ 1403488 h 5569499"/>
              <a:gd name="connsiteX4" fmla="*/ 7401019 w 12190660"/>
              <a:gd name="connsiteY4" fmla="*/ 1973774 h 5569499"/>
              <a:gd name="connsiteX5" fmla="*/ 7409910 w 12190660"/>
              <a:gd name="connsiteY5" fmla="*/ 1991556 h 5569499"/>
              <a:gd name="connsiteX6" fmla="*/ 7600428 w 12190660"/>
              <a:gd name="connsiteY6" fmla="*/ 2204937 h 5569499"/>
              <a:gd name="connsiteX7" fmla="*/ 7891287 w 12190660"/>
              <a:gd name="connsiteY7" fmla="*/ 2295116 h 5569499"/>
              <a:gd name="connsiteX8" fmla="*/ 8205008 w 12190660"/>
              <a:gd name="connsiteY8" fmla="*/ 2213828 h 5569499"/>
              <a:gd name="connsiteX9" fmla="*/ 12190660 w 12190660"/>
              <a:gd name="connsiteY9" fmla="*/ 248944 h 5569499"/>
              <a:gd name="connsiteX10" fmla="*/ 12190660 w 12190660"/>
              <a:gd name="connsiteY10" fmla="*/ 449624 h 5569499"/>
              <a:gd name="connsiteX11" fmla="*/ 10261340 w 12190660"/>
              <a:gd name="connsiteY11" fmla="*/ 1400948 h 5569499"/>
              <a:gd name="connsiteX12" fmla="*/ 9931108 w 12190660"/>
              <a:gd name="connsiteY12" fmla="*/ 1680375 h 5569499"/>
              <a:gd name="connsiteX13" fmla="*/ 9879032 w 12190660"/>
              <a:gd name="connsiteY13" fmla="*/ 2528819 h 5569499"/>
              <a:gd name="connsiteX14" fmla="*/ 9893004 w 12190660"/>
              <a:gd name="connsiteY14" fmla="*/ 2556762 h 5569499"/>
              <a:gd name="connsiteX15" fmla="*/ 10172431 w 12190660"/>
              <a:gd name="connsiteY15" fmla="*/ 2886994 h 5569499"/>
              <a:gd name="connsiteX16" fmla="*/ 10618245 w 12190660"/>
              <a:gd name="connsiteY16" fmla="*/ 3041950 h 5569499"/>
              <a:gd name="connsiteX17" fmla="*/ 11019604 w 12190660"/>
              <a:gd name="connsiteY17" fmla="*/ 2939069 h 5569499"/>
              <a:gd name="connsiteX18" fmla="*/ 12190660 w 12190660"/>
              <a:gd name="connsiteY18" fmla="*/ 2362433 h 5569499"/>
              <a:gd name="connsiteX19" fmla="*/ 12190660 w 12190660"/>
              <a:gd name="connsiteY19" fmla="*/ 5569499 h 5569499"/>
              <a:gd name="connsiteX20" fmla="*/ 0 w 12190660"/>
              <a:gd name="connsiteY20" fmla="*/ 5569499 h 5569499"/>
              <a:gd name="connsiteX21" fmla="*/ 0 w 12190660"/>
              <a:gd name="connsiteY21" fmla="*/ 4872200 h 5569499"/>
              <a:gd name="connsiteX22" fmla="*/ 1553363 w 12190660"/>
              <a:gd name="connsiteY22" fmla="*/ 4107584 h 5569499"/>
              <a:gd name="connsiteX23" fmla="*/ 1698157 w 12190660"/>
              <a:gd name="connsiteY23" fmla="*/ 3842128 h 5569499"/>
              <a:gd name="connsiteX24" fmla="*/ 1695617 w 12190660"/>
              <a:gd name="connsiteY24" fmla="*/ 3835778 h 5569499"/>
              <a:gd name="connsiteX25" fmla="*/ 1693077 w 12190660"/>
              <a:gd name="connsiteY25" fmla="*/ 3831968 h 5569499"/>
              <a:gd name="connsiteX26" fmla="*/ 2488175 w 12190660"/>
              <a:gd name="connsiteY26" fmla="*/ 3439499 h 5569499"/>
              <a:gd name="connsiteX27" fmla="*/ 2795545 w 12190660"/>
              <a:gd name="connsiteY27" fmla="*/ 2672343 h 5569499"/>
              <a:gd name="connsiteX28" fmla="*/ 2786654 w 12190660"/>
              <a:gd name="connsiteY28" fmla="*/ 2654561 h 5569499"/>
              <a:gd name="connsiteX29" fmla="*/ 1991556 w 12190660"/>
              <a:gd name="connsiteY29" fmla="*/ 2432290 h 5569499"/>
              <a:gd name="connsiteX30" fmla="*/ 0 w 12190660"/>
              <a:gd name="connsiteY30" fmla="*/ 3414096 h 556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0660" h="5569499">
                <a:moveTo>
                  <a:pt x="0" y="0"/>
                </a:moveTo>
                <a:lnTo>
                  <a:pt x="10154649" y="0"/>
                </a:lnTo>
                <a:lnTo>
                  <a:pt x="7708389" y="1206619"/>
                </a:lnTo>
                <a:cubicBezTo>
                  <a:pt x="7703308" y="1210429"/>
                  <a:pt x="7569945" y="1276476"/>
                  <a:pt x="7464525" y="1403488"/>
                </a:cubicBezTo>
                <a:cubicBezTo>
                  <a:pt x="7365455" y="1522880"/>
                  <a:pt x="7275276" y="1718479"/>
                  <a:pt x="7401019" y="1973774"/>
                </a:cubicBezTo>
                <a:lnTo>
                  <a:pt x="7409910" y="1991556"/>
                </a:lnTo>
                <a:cubicBezTo>
                  <a:pt x="7412449" y="1996637"/>
                  <a:pt x="7472145" y="2117298"/>
                  <a:pt x="7600428" y="2204937"/>
                </a:cubicBezTo>
                <a:cubicBezTo>
                  <a:pt x="7669015" y="2251932"/>
                  <a:pt x="7766815" y="2295116"/>
                  <a:pt x="7891287" y="2295116"/>
                </a:cubicBezTo>
                <a:cubicBezTo>
                  <a:pt x="7981466" y="2295116"/>
                  <a:pt x="8085616" y="2272254"/>
                  <a:pt x="8205008" y="2213828"/>
                </a:cubicBezTo>
                <a:lnTo>
                  <a:pt x="12190660" y="248944"/>
                </a:lnTo>
                <a:lnTo>
                  <a:pt x="12190660" y="449624"/>
                </a:lnTo>
                <a:lnTo>
                  <a:pt x="10261340" y="1400948"/>
                </a:lnTo>
                <a:cubicBezTo>
                  <a:pt x="10253719" y="1404758"/>
                  <a:pt x="10070821" y="1496207"/>
                  <a:pt x="9931108" y="1680375"/>
                </a:cubicBezTo>
                <a:cubicBezTo>
                  <a:pt x="9801555" y="1853112"/>
                  <a:pt x="9687243" y="2138891"/>
                  <a:pt x="9879032" y="2528819"/>
                </a:cubicBezTo>
                <a:lnTo>
                  <a:pt x="9893004" y="2556762"/>
                </a:lnTo>
                <a:cubicBezTo>
                  <a:pt x="9896814" y="2564382"/>
                  <a:pt x="9988263" y="2747281"/>
                  <a:pt x="10172431" y="2886994"/>
                </a:cubicBezTo>
                <a:cubicBezTo>
                  <a:pt x="10277852" y="2967012"/>
                  <a:pt x="10427726" y="3041950"/>
                  <a:pt x="10618245" y="3041950"/>
                </a:cubicBezTo>
                <a:cubicBezTo>
                  <a:pt x="10736366" y="3041950"/>
                  <a:pt x="10869730" y="3012737"/>
                  <a:pt x="11019604" y="2939069"/>
                </a:cubicBezTo>
                <a:lnTo>
                  <a:pt x="12190660" y="2362433"/>
                </a:lnTo>
                <a:lnTo>
                  <a:pt x="12190660" y="5569499"/>
                </a:lnTo>
                <a:lnTo>
                  <a:pt x="0" y="5569499"/>
                </a:lnTo>
                <a:lnTo>
                  <a:pt x="0" y="4872200"/>
                </a:lnTo>
                <a:lnTo>
                  <a:pt x="1553363" y="4107584"/>
                </a:lnTo>
                <a:cubicBezTo>
                  <a:pt x="1553363" y="4107584"/>
                  <a:pt x="1775635" y="3998354"/>
                  <a:pt x="1698157" y="3842128"/>
                </a:cubicBezTo>
                <a:lnTo>
                  <a:pt x="1695617" y="3835778"/>
                </a:lnTo>
                <a:cubicBezTo>
                  <a:pt x="1695617" y="3835778"/>
                  <a:pt x="1694347" y="3834508"/>
                  <a:pt x="1693077" y="3831968"/>
                </a:cubicBezTo>
                <a:lnTo>
                  <a:pt x="2488175" y="3439499"/>
                </a:lnTo>
                <a:cubicBezTo>
                  <a:pt x="2493255" y="3435688"/>
                  <a:pt x="3036869" y="3161341"/>
                  <a:pt x="2795545" y="2672343"/>
                </a:cubicBezTo>
                <a:lnTo>
                  <a:pt x="2786654" y="2654561"/>
                </a:lnTo>
                <a:cubicBezTo>
                  <a:pt x="2784114" y="2649481"/>
                  <a:pt x="2536440" y="2163023"/>
                  <a:pt x="1991556" y="2432290"/>
                </a:cubicBezTo>
                <a:lnTo>
                  <a:pt x="0" y="3414096"/>
                </a:ln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46" name="Freeform: Shape 45">
            <a:extLst>
              <a:ext uri="{FF2B5EF4-FFF2-40B4-BE49-F238E27FC236}">
                <a16:creationId xmlns:a16="http://schemas.microsoft.com/office/drawing/2014/main" id="{3A0902BC-58E0-4395-9D80-6CF5CA0FAAB0}"/>
              </a:ext>
            </a:extLst>
          </p:cNvPr>
          <p:cNvSpPr/>
          <p:nvPr/>
        </p:nvSpPr>
        <p:spPr>
          <a:xfrm>
            <a:off x="7345849" y="-12701"/>
            <a:ext cx="4851878" cy="2298926"/>
          </a:xfrm>
          <a:custGeom>
            <a:avLst/>
            <a:gdLst>
              <a:gd name="connsiteX0" fmla="*/ 4844811 w 4851877"/>
              <a:gd name="connsiteY0" fmla="*/ 12701 h 2298926"/>
              <a:gd name="connsiteX1" fmla="*/ 2851985 w 4851877"/>
              <a:gd name="connsiteY1" fmla="*/ 12701 h 2298926"/>
              <a:gd name="connsiteX2" fmla="*/ 371430 w 4851877"/>
              <a:gd name="connsiteY2" fmla="*/ 1235832 h 2298926"/>
              <a:gd name="connsiteX3" fmla="*/ 72951 w 4851877"/>
              <a:gd name="connsiteY3" fmla="*/ 1977585 h 2298926"/>
              <a:gd name="connsiteX4" fmla="*/ 81842 w 4851877"/>
              <a:gd name="connsiteY4" fmla="*/ 1995367 h 2298926"/>
              <a:gd name="connsiteX5" fmla="*/ 851538 w 4851877"/>
              <a:gd name="connsiteY5" fmla="*/ 2210018 h 2298926"/>
              <a:gd name="connsiteX6" fmla="*/ 4844811 w 4851877"/>
              <a:gd name="connsiteY6" fmla="*/ 240054 h 2298926"/>
              <a:gd name="connsiteX7" fmla="*/ 4844811 w 4851877"/>
              <a:gd name="connsiteY7" fmla="*/ 12701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98926">
                <a:moveTo>
                  <a:pt x="4844811" y="12701"/>
                </a:moveTo>
                <a:lnTo>
                  <a:pt x="2851985" y="12701"/>
                </a:lnTo>
                <a:lnTo>
                  <a:pt x="371430" y="1235832"/>
                </a:lnTo>
                <a:cubicBezTo>
                  <a:pt x="371430" y="1235832"/>
                  <a:pt x="-163292" y="1500018"/>
                  <a:pt x="72951" y="1977585"/>
                </a:cubicBezTo>
                <a:lnTo>
                  <a:pt x="81842" y="1995367"/>
                </a:lnTo>
                <a:cubicBezTo>
                  <a:pt x="81842" y="1995367"/>
                  <a:pt x="316815" y="2472934"/>
                  <a:pt x="851538" y="2210018"/>
                </a:cubicBezTo>
                <a:lnTo>
                  <a:pt x="4844811" y="240054"/>
                </a:lnTo>
                <a:lnTo>
                  <a:pt x="4844811" y="12701"/>
                </a:lnTo>
                <a:close/>
              </a:path>
            </a:pathLst>
          </a:custGeom>
          <a:solidFill>
            <a:schemeClr val="accent1"/>
          </a:solidFill>
          <a:ln w="12700" cap="flat">
            <a:noFill/>
            <a:prstDash val="solid"/>
            <a:miter/>
          </a:ln>
        </p:spPr>
        <p:txBody>
          <a:bodyPr rtlCol="0" anchor="ctr"/>
          <a:lstStyle/>
          <a:p>
            <a:endParaRPr lang="ru-RU"/>
          </a:p>
        </p:txBody>
      </p:sp>
      <p:sp>
        <p:nvSpPr>
          <p:cNvPr id="47" name="Freeform: Shape 46">
            <a:extLst>
              <a:ext uri="{FF2B5EF4-FFF2-40B4-BE49-F238E27FC236}">
                <a16:creationId xmlns:a16="http://schemas.microsoft.com/office/drawing/2014/main" id="{5DCE3DA5-C000-4DAD-8FCD-9A285AB48C83}"/>
              </a:ext>
            </a:extLst>
          </p:cNvPr>
          <p:cNvSpPr/>
          <p:nvPr/>
        </p:nvSpPr>
        <p:spPr>
          <a:xfrm>
            <a:off x="9782306" y="458515"/>
            <a:ext cx="2413238" cy="2578354"/>
          </a:xfrm>
          <a:custGeom>
            <a:avLst/>
            <a:gdLst>
              <a:gd name="connsiteX0" fmla="*/ 2408354 w 2413237"/>
              <a:gd name="connsiteY0" fmla="*/ 12701 h 2578353"/>
              <a:gd name="connsiteX1" fmla="*/ 487924 w 2413237"/>
              <a:gd name="connsiteY1" fmla="*/ 960215 h 2578353"/>
              <a:gd name="connsiteX2" fmla="*/ 113238 w 2413237"/>
              <a:gd name="connsiteY2" fmla="*/ 2062683 h 2578353"/>
              <a:gd name="connsiteX3" fmla="*/ 127209 w 2413237"/>
              <a:gd name="connsiteY3" fmla="*/ 2090626 h 2578353"/>
              <a:gd name="connsiteX4" fmla="*/ 1229678 w 2413237"/>
              <a:gd name="connsiteY4" fmla="*/ 2465313 h 2578353"/>
              <a:gd name="connsiteX5" fmla="*/ 2408354 w 2413237"/>
              <a:gd name="connsiteY5" fmla="*/ 1883595 h 2578353"/>
              <a:gd name="connsiteX6" fmla="*/ 2408354 w 2413237"/>
              <a:gd name="connsiteY6" fmla="*/ 12701 h 257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3">
                <a:moveTo>
                  <a:pt x="2408354" y="12701"/>
                </a:moveTo>
                <a:lnTo>
                  <a:pt x="487924" y="960215"/>
                </a:lnTo>
                <a:cubicBezTo>
                  <a:pt x="487924" y="960215"/>
                  <a:pt x="-250018" y="1324740"/>
                  <a:pt x="113238" y="2062683"/>
                </a:cubicBezTo>
                <a:lnTo>
                  <a:pt x="127209" y="2090626"/>
                </a:lnTo>
                <a:cubicBezTo>
                  <a:pt x="127209" y="2090626"/>
                  <a:pt x="491735" y="2828568"/>
                  <a:pt x="1229678" y="2465313"/>
                </a:cubicBezTo>
                <a:lnTo>
                  <a:pt x="2408354" y="1883595"/>
                </a:lnTo>
                <a:lnTo>
                  <a:pt x="2408354" y="12701"/>
                </a:lnTo>
                <a:close/>
              </a:path>
            </a:pathLst>
          </a:custGeom>
          <a:solidFill>
            <a:schemeClr val="accent3"/>
          </a:solidFill>
          <a:ln w="12700" cap="flat">
            <a:noFill/>
            <a:prstDash val="solid"/>
            <a:miter/>
          </a:ln>
        </p:spPr>
        <p:txBody>
          <a:bodyPr rtlCol="0" anchor="ctr"/>
          <a:lstStyle/>
          <a:p>
            <a:endParaRPr lang="ru-RU"/>
          </a:p>
        </p:txBody>
      </p:sp>
      <p:sp>
        <p:nvSpPr>
          <p:cNvPr id="45" name="Freeform: Shape 44">
            <a:extLst>
              <a:ext uri="{FF2B5EF4-FFF2-40B4-BE49-F238E27FC236}">
                <a16:creationId xmlns:a16="http://schemas.microsoft.com/office/drawing/2014/main" id="{EAE88C29-9AC8-4A6D-9141-98B2210C7466}"/>
              </a:ext>
            </a:extLst>
          </p:cNvPr>
          <p:cNvSpPr/>
          <p:nvPr/>
        </p:nvSpPr>
        <p:spPr>
          <a:xfrm>
            <a:off x="-12701" y="2355829"/>
            <a:ext cx="2857781" cy="2298926"/>
          </a:xfrm>
          <a:custGeom>
            <a:avLst/>
            <a:gdLst>
              <a:gd name="connsiteX0" fmla="*/ 2782844 w 2857781"/>
              <a:gd name="connsiteY0" fmla="*/ 306353 h 2298926"/>
              <a:gd name="connsiteX1" fmla="*/ 2013148 w 2857781"/>
              <a:gd name="connsiteY1" fmla="*/ 91702 h 2298926"/>
              <a:gd name="connsiteX2" fmla="*/ 12701 w 2857781"/>
              <a:gd name="connsiteY2" fmla="*/ 1078589 h 2298926"/>
              <a:gd name="connsiteX3" fmla="*/ 12701 w 2857781"/>
              <a:gd name="connsiteY3" fmla="*/ 2289019 h 2298926"/>
              <a:gd name="connsiteX4" fmla="*/ 2491985 w 2857781"/>
              <a:gd name="connsiteY4" fmla="*/ 1065888 h 2298926"/>
              <a:gd name="connsiteX5" fmla="*/ 2790465 w 2857781"/>
              <a:gd name="connsiteY5" fmla="*/ 324135 h 2298926"/>
              <a:gd name="connsiteX6" fmla="*/ 2782844 w 2857781"/>
              <a:gd name="connsiteY6" fmla="*/ 306353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781" h="2298926">
                <a:moveTo>
                  <a:pt x="2782844" y="306353"/>
                </a:moveTo>
                <a:cubicBezTo>
                  <a:pt x="2782844" y="306353"/>
                  <a:pt x="2547871" y="-171214"/>
                  <a:pt x="2013148" y="91702"/>
                </a:cubicBezTo>
                <a:lnTo>
                  <a:pt x="12701" y="1078589"/>
                </a:lnTo>
                <a:lnTo>
                  <a:pt x="12701" y="2289019"/>
                </a:lnTo>
                <a:lnTo>
                  <a:pt x="2491985" y="1065888"/>
                </a:lnTo>
                <a:cubicBezTo>
                  <a:pt x="2491985" y="1065888"/>
                  <a:pt x="3026708" y="801702"/>
                  <a:pt x="2790465" y="324135"/>
                </a:cubicBezTo>
                <a:lnTo>
                  <a:pt x="2782844" y="306353"/>
                </a:lnTo>
                <a:close/>
              </a:path>
            </a:pathLst>
          </a:custGeom>
          <a:solidFill>
            <a:schemeClr val="accent3"/>
          </a:solidFill>
          <a:ln w="12700" cap="flat">
            <a:noFill/>
            <a:prstDash val="solid"/>
            <a:miter/>
          </a:ln>
        </p:spPr>
        <p:txBody>
          <a:bodyPr rtlCol="0" anchor="ctr"/>
          <a:lstStyle/>
          <a:p>
            <a:endParaRPr lang="ru-RU"/>
          </a:p>
        </p:txBody>
      </p:sp>
      <p:sp>
        <p:nvSpPr>
          <p:cNvPr id="24" name="Oval 23">
            <a:extLst>
              <a:ext uri="{FF2B5EF4-FFF2-40B4-BE49-F238E27FC236}">
                <a16:creationId xmlns:a16="http://schemas.microsoft.com/office/drawing/2014/main" id="{7F8CA5B8-0BAD-4554-87FE-E0910E6CD5C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Graphic 12">
            <a:extLst>
              <a:ext uri="{FF2B5EF4-FFF2-40B4-BE49-F238E27FC236}">
                <a16:creationId xmlns:a16="http://schemas.microsoft.com/office/drawing/2014/main" id="{12CBB0CF-5FCC-4507-BD7B-C02386D2A23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a:p>
        </p:txBody>
      </p:sp>
      <p:sp>
        <p:nvSpPr>
          <p:cNvPr id="2" name="Title 1">
            <a:extLst>
              <a:ext uri="{FF2B5EF4-FFF2-40B4-BE49-F238E27FC236}">
                <a16:creationId xmlns:a16="http://schemas.microsoft.com/office/drawing/2014/main" id="{0B9CB2BB-1ED9-489E-8AC7-2A8D8459E388}"/>
              </a:ext>
            </a:extLst>
          </p:cNvPr>
          <p:cNvSpPr>
            <a:spLocks noGrp="1"/>
          </p:cNvSpPr>
          <p:nvPr>
            <p:ph type="title" hasCustomPrompt="1"/>
          </p:nvPr>
        </p:nvSpPr>
        <p:spPr>
          <a:xfrm>
            <a:off x="838200" y="4349863"/>
            <a:ext cx="10515600" cy="782638"/>
          </a:xfrm>
        </p:spPr>
        <p:txBody>
          <a:bodyPr/>
          <a:lstStyle>
            <a:lvl1pPr algn="ctr">
              <a:defRPr>
                <a:solidFill>
                  <a:schemeClr val="bg1"/>
                </a:solidFill>
              </a:defRPr>
            </a:lvl1pPr>
          </a:lstStyle>
          <a:p>
            <a:r>
              <a:rPr lang="en-US"/>
              <a:t>BIG IMAGE</a:t>
            </a:r>
            <a:endParaRPr lang="ru-RU"/>
          </a:p>
        </p:txBody>
      </p:sp>
      <p:sp>
        <p:nvSpPr>
          <p:cNvPr id="6" name="Footer Placeholder 5">
            <a:extLst>
              <a:ext uri="{FF2B5EF4-FFF2-40B4-BE49-F238E27FC236}">
                <a16:creationId xmlns:a16="http://schemas.microsoft.com/office/drawing/2014/main" id="{FC208BCD-3B7E-49DF-8BF5-68AE9DD7D786}"/>
              </a:ext>
            </a:extLst>
          </p:cNvPr>
          <p:cNvSpPr>
            <a:spLocks noGrp="1"/>
          </p:cNvSpPr>
          <p:nvPr>
            <p:ph type="ftr" sz="quarter" idx="11"/>
          </p:nvPr>
        </p:nvSpPr>
        <p:spPr>
          <a:xfrm>
            <a:off x="812290" y="5797769"/>
            <a:ext cx="2388110" cy="365125"/>
          </a:xfrm>
          <a:prstGeom prst="rect">
            <a:avLst/>
          </a:prstGeom>
        </p:spPr>
        <p:txBody>
          <a:bodyPr/>
          <a:lstStyle/>
          <a:p>
            <a:r>
              <a:rPr lang="en-US"/>
              <a:t>ADD A FOOTER</a:t>
            </a:r>
            <a:endParaRPr lang="ru-RU"/>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t>‹#›</a:t>
            </a:fld>
            <a:endParaRPr lang="ru-RU"/>
          </a:p>
        </p:txBody>
      </p:sp>
      <p:sp>
        <p:nvSpPr>
          <p:cNvPr id="21" name="Text Placeholder 26">
            <a:extLst>
              <a:ext uri="{FF2B5EF4-FFF2-40B4-BE49-F238E27FC236}">
                <a16:creationId xmlns:a16="http://schemas.microsoft.com/office/drawing/2014/main" id="{78B29DA7-7E72-4576-8F68-91B70D11C8FD}"/>
              </a:ext>
            </a:extLst>
          </p:cNvPr>
          <p:cNvSpPr>
            <a:spLocks noGrp="1"/>
          </p:cNvSpPr>
          <p:nvPr>
            <p:ph type="body" sz="quarter" idx="16"/>
          </p:nvPr>
        </p:nvSpPr>
        <p:spPr>
          <a:xfrm>
            <a:off x="2412987" y="5718810"/>
            <a:ext cx="7366026" cy="946532"/>
          </a:xfrm>
        </p:spPr>
        <p:txBody>
          <a:bodyPr>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pic>
        <p:nvPicPr>
          <p:cNvPr id="22" name="Graphic 21">
            <a:extLst>
              <a:ext uri="{FF2B5EF4-FFF2-40B4-BE49-F238E27FC236}">
                <a16:creationId xmlns:a16="http://schemas.microsoft.com/office/drawing/2014/main" id="{B091E01B-B80B-4194-AC2B-41043EC597D2}"/>
              </a:ext>
            </a:extLst>
          </p:cNvPr>
          <p:cNvPicPr>
            <a:picLocks noChangeAspect="1"/>
          </p:cNvPicPr>
          <p:nvPr userDrawn="1"/>
        </p:nvPicPr>
        <p:blipFill>
          <a:blip>
            <a:extLst>
              <a:ext uri="{96DAC541-7B7A-43D3-8B79-37D633B846F1}">
                <asvg:svgBlip xmlns:asvg="http://schemas.microsoft.com/office/drawing/2016/SVG/main" xmlns="" r:embed="rId3"/>
              </a:ext>
            </a:extLst>
          </a:blip>
          <a:stretch>
            <a:fillRect/>
          </a:stretch>
        </p:blipFill>
        <p:spPr>
          <a:xfrm>
            <a:off x="4762500" y="5155439"/>
            <a:ext cx="2667000" cy="139903"/>
          </a:xfrm>
          <a:prstGeom prst="rect">
            <a:avLst/>
          </a:prstGeom>
        </p:spPr>
      </p:pic>
      <p:sp>
        <p:nvSpPr>
          <p:cNvPr id="40" name="Freeform: Shape 39">
            <a:extLst>
              <a:ext uri="{FF2B5EF4-FFF2-40B4-BE49-F238E27FC236}">
                <a16:creationId xmlns:a16="http://schemas.microsoft.com/office/drawing/2014/main" id="{FBE26926-54A6-49D3-95EA-F31F133A0E3B}"/>
              </a:ext>
            </a:extLst>
          </p:cNvPr>
          <p:cNvSpPr/>
          <p:nvPr/>
        </p:nvSpPr>
        <p:spPr>
          <a:xfrm>
            <a:off x="8826099" y="2044901"/>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a:p>
        </p:txBody>
      </p:sp>
      <p:sp>
        <p:nvSpPr>
          <p:cNvPr id="41" name="Freeform: Shape 40">
            <a:extLst>
              <a:ext uri="{FF2B5EF4-FFF2-40B4-BE49-F238E27FC236}">
                <a16:creationId xmlns:a16="http://schemas.microsoft.com/office/drawing/2014/main" id="{C3AFCA09-1411-4603-AEED-DBD79C4BE2CA}"/>
              </a:ext>
            </a:extLst>
          </p:cNvPr>
          <p:cNvSpPr/>
          <p:nvPr/>
        </p:nvSpPr>
        <p:spPr>
          <a:xfrm>
            <a:off x="8810222" y="2029025"/>
            <a:ext cx="774776" cy="774776"/>
          </a:xfrm>
          <a:custGeom>
            <a:avLst/>
            <a:gdLst>
              <a:gd name="connsiteX0" fmla="*/ 388023 w 774776"/>
              <a:gd name="connsiteY0" fmla="*/ 766521 h 774776"/>
              <a:gd name="connsiteX1" fmla="*/ 9526 w 774776"/>
              <a:gd name="connsiteY1" fmla="*/ 388023 h 774776"/>
              <a:gd name="connsiteX2" fmla="*/ 388023 w 774776"/>
              <a:gd name="connsiteY2" fmla="*/ 9526 h 774776"/>
              <a:gd name="connsiteX3" fmla="*/ 766520 w 774776"/>
              <a:gd name="connsiteY3" fmla="*/ 388023 h 774776"/>
              <a:gd name="connsiteX4" fmla="*/ 388023 w 774776"/>
              <a:gd name="connsiteY4" fmla="*/ 766521 h 774776"/>
              <a:gd name="connsiteX5" fmla="*/ 388023 w 774776"/>
              <a:gd name="connsiteY5" fmla="*/ 48900 h 774776"/>
              <a:gd name="connsiteX6" fmla="*/ 47630 w 774776"/>
              <a:gd name="connsiteY6" fmla="*/ 389293 h 774776"/>
              <a:gd name="connsiteX7" fmla="*/ 388023 w 774776"/>
              <a:gd name="connsiteY7" fmla="*/ 729687 h 774776"/>
              <a:gd name="connsiteX8" fmla="*/ 728416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1"/>
                </a:moveTo>
                <a:cubicBezTo>
                  <a:pt x="179722" y="766521"/>
                  <a:pt x="9526" y="596324"/>
                  <a:pt x="9526" y="388023"/>
                </a:cubicBezTo>
                <a:cubicBezTo>
                  <a:pt x="9526" y="179723"/>
                  <a:pt x="179722" y="9526"/>
                  <a:pt x="388023" y="9526"/>
                </a:cubicBezTo>
                <a:cubicBezTo>
                  <a:pt x="596323" y="9526"/>
                  <a:pt x="766520" y="179723"/>
                  <a:pt x="766520" y="388023"/>
                </a:cubicBezTo>
                <a:cubicBezTo>
                  <a:pt x="766520" y="596324"/>
                  <a:pt x="596323" y="766521"/>
                  <a:pt x="388023" y="766521"/>
                </a:cubicBezTo>
                <a:close/>
                <a:moveTo>
                  <a:pt x="388023" y="48900"/>
                </a:moveTo>
                <a:cubicBezTo>
                  <a:pt x="200045" y="48900"/>
                  <a:pt x="47630" y="201315"/>
                  <a:pt x="47630" y="389293"/>
                </a:cubicBezTo>
                <a:cubicBezTo>
                  <a:pt x="47630" y="577272"/>
                  <a:pt x="200045" y="729687"/>
                  <a:pt x="388023" y="729687"/>
                </a:cubicBezTo>
                <a:cubicBezTo>
                  <a:pt x="576001" y="729687"/>
                  <a:pt x="728416" y="577272"/>
                  <a:pt x="728416" y="389293"/>
                </a:cubicBezTo>
                <a:cubicBezTo>
                  <a:pt x="728416" y="201315"/>
                  <a:pt x="576001" y="48900"/>
                  <a:pt x="388023" y="48900"/>
                </a:cubicBezTo>
                <a:close/>
              </a:path>
            </a:pathLst>
          </a:custGeom>
          <a:solidFill>
            <a:srgbClr val="FFFFFF"/>
          </a:solidFill>
          <a:ln w="9525" cap="flat">
            <a:noFill/>
            <a:prstDash val="solid"/>
            <a:miter/>
          </a:ln>
        </p:spPr>
        <p:txBody>
          <a:bodyPr rtlCol="0" anchor="ctr"/>
          <a:lstStyle/>
          <a:p>
            <a:endParaRPr lang="ru-RU"/>
          </a:p>
        </p:txBody>
      </p:sp>
      <p:sp>
        <p:nvSpPr>
          <p:cNvPr id="42" name="Freeform: Shape 41">
            <a:extLst>
              <a:ext uri="{FF2B5EF4-FFF2-40B4-BE49-F238E27FC236}">
                <a16:creationId xmlns:a16="http://schemas.microsoft.com/office/drawing/2014/main" id="{7E4E0103-B430-4F31-B26F-21E197A41135}"/>
              </a:ext>
            </a:extLst>
          </p:cNvPr>
          <p:cNvSpPr/>
          <p:nvPr/>
        </p:nvSpPr>
        <p:spPr>
          <a:xfrm>
            <a:off x="7329938" y="-9526"/>
            <a:ext cx="4864579" cy="2311628"/>
          </a:xfrm>
          <a:custGeom>
            <a:avLst/>
            <a:gdLst>
              <a:gd name="connsiteX0" fmla="*/ 2911080 w 4864578"/>
              <a:gd name="connsiteY0" fmla="*/ 9526 h 2311627"/>
              <a:gd name="connsiteX1" fmla="*/ 2824712 w 4864578"/>
              <a:gd name="connsiteY1" fmla="*/ 9526 h 2311627"/>
              <a:gd name="connsiteX2" fmla="*/ 378451 w 4864578"/>
              <a:gd name="connsiteY2" fmla="*/ 1216145 h 2311627"/>
              <a:gd name="connsiteX3" fmla="*/ 134587 w 4864578"/>
              <a:gd name="connsiteY3" fmla="*/ 1413014 h 2311627"/>
              <a:gd name="connsiteX4" fmla="*/ 71081 w 4864578"/>
              <a:gd name="connsiteY4" fmla="*/ 1983300 h 2311627"/>
              <a:gd name="connsiteX5" fmla="*/ 79972 w 4864578"/>
              <a:gd name="connsiteY5" fmla="*/ 2001082 h 2311627"/>
              <a:gd name="connsiteX6" fmla="*/ 270491 w 4864578"/>
              <a:gd name="connsiteY6" fmla="*/ 2214463 h 2311627"/>
              <a:gd name="connsiteX7" fmla="*/ 561349 w 4864578"/>
              <a:gd name="connsiteY7" fmla="*/ 2304642 h 2311627"/>
              <a:gd name="connsiteX8" fmla="*/ 875070 w 4864578"/>
              <a:gd name="connsiteY8" fmla="*/ 2223354 h 2311627"/>
              <a:gd name="connsiteX9" fmla="*/ 4860722 w 4864578"/>
              <a:gd name="connsiteY9" fmla="*/ 258470 h 2311627"/>
              <a:gd name="connsiteX10" fmla="*/ 4860722 w 4864578"/>
              <a:gd name="connsiteY10" fmla="*/ 216556 h 2311627"/>
              <a:gd name="connsiteX11" fmla="*/ 858558 w 4864578"/>
              <a:gd name="connsiteY11" fmla="*/ 2189061 h 2311627"/>
              <a:gd name="connsiteX12" fmla="*/ 293353 w 4864578"/>
              <a:gd name="connsiteY12" fmla="*/ 2182710 h 2311627"/>
              <a:gd name="connsiteX13" fmla="*/ 114265 w 4864578"/>
              <a:gd name="connsiteY13" fmla="*/ 1983300 h 2311627"/>
              <a:gd name="connsiteX14" fmla="*/ 105374 w 4864578"/>
              <a:gd name="connsiteY14" fmla="*/ 1965519 h 2311627"/>
              <a:gd name="connsiteX15" fmla="*/ 163800 w 4864578"/>
              <a:gd name="connsiteY15" fmla="*/ 1437147 h 2311627"/>
              <a:gd name="connsiteX16" fmla="*/ 396233 w 4864578"/>
              <a:gd name="connsiteY16" fmla="*/ 1249168 h 2311627"/>
              <a:gd name="connsiteX17" fmla="*/ 396233 w 4864578"/>
              <a:gd name="connsiteY17" fmla="*/ 1249168 h 2311627"/>
              <a:gd name="connsiteX18" fmla="*/ 2911080 w 4864578"/>
              <a:gd name="connsiteY18" fmla="*/ 9526 h 231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64578" h="2311627">
                <a:moveTo>
                  <a:pt x="2911080" y="9526"/>
                </a:moveTo>
                <a:lnTo>
                  <a:pt x="2824712" y="9526"/>
                </a:lnTo>
                <a:lnTo>
                  <a:pt x="378451" y="1216145"/>
                </a:lnTo>
                <a:cubicBezTo>
                  <a:pt x="373371" y="1218685"/>
                  <a:pt x="240007" y="1284732"/>
                  <a:pt x="134587" y="1413014"/>
                </a:cubicBezTo>
                <a:cubicBezTo>
                  <a:pt x="35518" y="1532406"/>
                  <a:pt x="-54662" y="1728005"/>
                  <a:pt x="71081" y="1983300"/>
                </a:cubicBezTo>
                <a:lnTo>
                  <a:pt x="79972" y="2001082"/>
                </a:lnTo>
                <a:cubicBezTo>
                  <a:pt x="82512" y="2006163"/>
                  <a:pt x="142208" y="2125554"/>
                  <a:pt x="270491" y="2214463"/>
                </a:cubicBezTo>
                <a:cubicBezTo>
                  <a:pt x="339077" y="2261458"/>
                  <a:pt x="436877" y="2304642"/>
                  <a:pt x="561349" y="2304642"/>
                </a:cubicBezTo>
                <a:cubicBezTo>
                  <a:pt x="651528" y="2304642"/>
                  <a:pt x="755678" y="2283050"/>
                  <a:pt x="875070" y="2223354"/>
                </a:cubicBezTo>
                <a:lnTo>
                  <a:pt x="4860722" y="258470"/>
                </a:lnTo>
                <a:lnTo>
                  <a:pt x="4860722" y="216556"/>
                </a:lnTo>
                <a:lnTo>
                  <a:pt x="858558" y="2189061"/>
                </a:lnTo>
                <a:cubicBezTo>
                  <a:pt x="643907" y="2294481"/>
                  <a:pt x="454659" y="2293211"/>
                  <a:pt x="293353" y="2182710"/>
                </a:cubicBezTo>
                <a:cubicBezTo>
                  <a:pt x="172691" y="2100152"/>
                  <a:pt x="114265" y="1984570"/>
                  <a:pt x="114265" y="1983300"/>
                </a:cubicBezTo>
                <a:lnTo>
                  <a:pt x="105374" y="1965519"/>
                </a:lnTo>
                <a:cubicBezTo>
                  <a:pt x="11385" y="1775000"/>
                  <a:pt x="30437" y="1597182"/>
                  <a:pt x="163800" y="1437147"/>
                </a:cubicBezTo>
                <a:cubicBezTo>
                  <a:pt x="264140" y="1315215"/>
                  <a:pt x="394963" y="1250438"/>
                  <a:pt x="396233" y="1249168"/>
                </a:cubicBezTo>
                <a:lnTo>
                  <a:pt x="396233" y="1249168"/>
                </a:lnTo>
                <a:lnTo>
                  <a:pt x="2911080" y="9526"/>
                </a:lnTo>
                <a:close/>
              </a:path>
            </a:pathLst>
          </a:custGeom>
          <a:solidFill>
            <a:schemeClr val="bg1"/>
          </a:solidFill>
          <a:ln w="9525" cap="flat">
            <a:noFill/>
            <a:prstDash val="solid"/>
            <a:miter/>
          </a:ln>
        </p:spPr>
        <p:txBody>
          <a:bodyPr rtlCol="0" anchor="ctr"/>
          <a:lstStyle/>
          <a:p>
            <a:endParaRPr lang="ru-RU"/>
          </a:p>
        </p:txBody>
      </p:sp>
      <p:sp>
        <p:nvSpPr>
          <p:cNvPr id="44" name="Freeform: Shape 43">
            <a:extLst>
              <a:ext uri="{FF2B5EF4-FFF2-40B4-BE49-F238E27FC236}">
                <a16:creationId xmlns:a16="http://schemas.microsoft.com/office/drawing/2014/main" id="{65525C01-736F-4E07-B20A-72ABE0F38C9F}"/>
              </a:ext>
            </a:extLst>
          </p:cNvPr>
          <p:cNvSpPr/>
          <p:nvPr/>
        </p:nvSpPr>
        <p:spPr>
          <a:xfrm>
            <a:off x="9766949" y="442639"/>
            <a:ext cx="2425939" cy="2603756"/>
          </a:xfrm>
          <a:custGeom>
            <a:avLst/>
            <a:gdLst>
              <a:gd name="connsiteX0" fmla="*/ 2423711 w 2425938"/>
              <a:gd name="connsiteY0" fmla="*/ 1877880 h 2603756"/>
              <a:gd name="connsiteX1" fmla="*/ 1236144 w 2425938"/>
              <a:gd name="connsiteY1" fmla="*/ 2463408 h 2603756"/>
              <a:gd name="connsiteX2" fmla="*/ 429615 w 2425938"/>
              <a:gd name="connsiteY2" fmla="*/ 2415143 h 2603756"/>
              <a:gd name="connsiteX3" fmla="*/ 160348 w 2425938"/>
              <a:gd name="connsiteY3" fmla="*/ 2097612 h 2603756"/>
              <a:gd name="connsiteX4" fmla="*/ 146377 w 2425938"/>
              <a:gd name="connsiteY4" fmla="*/ 2069669 h 2603756"/>
              <a:gd name="connsiteX5" fmla="*/ 194642 w 2425938"/>
              <a:gd name="connsiteY5" fmla="*/ 1263139 h 2603756"/>
              <a:gd name="connsiteX6" fmla="*/ 512173 w 2425938"/>
              <a:gd name="connsiteY6" fmla="*/ 993873 h 2603756"/>
              <a:gd name="connsiteX7" fmla="*/ 2423711 w 2425938"/>
              <a:gd name="connsiteY7" fmla="*/ 51440 h 2603756"/>
              <a:gd name="connsiteX8" fmla="*/ 2423711 w 2425938"/>
              <a:gd name="connsiteY8" fmla="*/ 9526 h 2603756"/>
              <a:gd name="connsiteX9" fmla="*/ 494391 w 2425938"/>
              <a:gd name="connsiteY9" fmla="*/ 960850 h 2603756"/>
              <a:gd name="connsiteX10" fmla="*/ 164159 w 2425938"/>
              <a:gd name="connsiteY10" fmla="*/ 1240277 h 2603756"/>
              <a:gd name="connsiteX11" fmla="*/ 112083 w 2425938"/>
              <a:gd name="connsiteY11" fmla="*/ 2088721 h 2603756"/>
              <a:gd name="connsiteX12" fmla="*/ 126055 w 2425938"/>
              <a:gd name="connsiteY12" fmla="*/ 2116664 h 2603756"/>
              <a:gd name="connsiteX13" fmla="*/ 405483 w 2425938"/>
              <a:gd name="connsiteY13" fmla="*/ 2446896 h 2603756"/>
              <a:gd name="connsiteX14" fmla="*/ 851296 w 2425938"/>
              <a:gd name="connsiteY14" fmla="*/ 2601851 h 2603756"/>
              <a:gd name="connsiteX15" fmla="*/ 1252656 w 2425938"/>
              <a:gd name="connsiteY15" fmla="*/ 2498971 h 2603756"/>
              <a:gd name="connsiteX16" fmla="*/ 2422441 w 2425938"/>
              <a:gd name="connsiteY16" fmla="*/ 1922334 h 2603756"/>
              <a:gd name="connsiteX17" fmla="*/ 2422441 w 2425938"/>
              <a:gd name="connsiteY17" fmla="*/ 1877880 h 260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5938" h="2603756">
                <a:moveTo>
                  <a:pt x="2423711" y="1877880"/>
                </a:moveTo>
                <a:lnTo>
                  <a:pt x="1236144" y="2463408"/>
                </a:lnTo>
                <a:cubicBezTo>
                  <a:pt x="937665" y="2610742"/>
                  <a:pt x="665858" y="2594231"/>
                  <a:pt x="429615" y="2415143"/>
                </a:cubicBezTo>
                <a:cubicBezTo>
                  <a:pt x="251797" y="2280510"/>
                  <a:pt x="160348" y="2098882"/>
                  <a:pt x="160348" y="2097612"/>
                </a:cubicBezTo>
                <a:lnTo>
                  <a:pt x="146377" y="2069669"/>
                </a:lnTo>
                <a:cubicBezTo>
                  <a:pt x="-957" y="1771190"/>
                  <a:pt x="15554" y="1499383"/>
                  <a:pt x="194642" y="1263139"/>
                </a:cubicBezTo>
                <a:cubicBezTo>
                  <a:pt x="329275" y="1085322"/>
                  <a:pt x="509632" y="995143"/>
                  <a:pt x="512173" y="993873"/>
                </a:cubicBezTo>
                <a:lnTo>
                  <a:pt x="2423711" y="51440"/>
                </a:lnTo>
                <a:lnTo>
                  <a:pt x="2423711" y="9526"/>
                </a:lnTo>
                <a:lnTo>
                  <a:pt x="494391" y="960850"/>
                </a:lnTo>
                <a:cubicBezTo>
                  <a:pt x="486770" y="964660"/>
                  <a:pt x="303873" y="1056109"/>
                  <a:pt x="164159" y="1240277"/>
                </a:cubicBezTo>
                <a:cubicBezTo>
                  <a:pt x="34606" y="1411744"/>
                  <a:pt x="-80976" y="1697522"/>
                  <a:pt x="112083" y="2088721"/>
                </a:cubicBezTo>
                <a:lnTo>
                  <a:pt x="126055" y="2116664"/>
                </a:lnTo>
                <a:cubicBezTo>
                  <a:pt x="129865" y="2124284"/>
                  <a:pt x="221315" y="2307182"/>
                  <a:pt x="405483" y="2446896"/>
                </a:cubicBezTo>
                <a:cubicBezTo>
                  <a:pt x="510903" y="2526914"/>
                  <a:pt x="660778" y="2601851"/>
                  <a:pt x="851296" y="2601851"/>
                </a:cubicBezTo>
                <a:cubicBezTo>
                  <a:pt x="969418" y="2601851"/>
                  <a:pt x="1104052" y="2572638"/>
                  <a:pt x="1252656" y="2498971"/>
                </a:cubicBezTo>
                <a:lnTo>
                  <a:pt x="2422441" y="1922334"/>
                </a:lnTo>
                <a:lnTo>
                  <a:pt x="2422441" y="1877880"/>
                </a:lnTo>
                <a:close/>
              </a:path>
            </a:pathLst>
          </a:custGeom>
          <a:solidFill>
            <a:schemeClr val="bg1"/>
          </a:solidFill>
          <a:ln w="9525" cap="flat">
            <a:noFill/>
            <a:prstDash val="solid"/>
            <a:miter/>
          </a:ln>
        </p:spPr>
        <p:txBody>
          <a:bodyPr rtlCol="0" anchor="ctr"/>
          <a:lstStyle/>
          <a:p>
            <a:endParaRPr lang="ru-RU"/>
          </a:p>
        </p:txBody>
      </p:sp>
      <p:sp>
        <p:nvSpPr>
          <p:cNvPr id="48" name="Freeform: Shape 47">
            <a:extLst>
              <a:ext uri="{FF2B5EF4-FFF2-40B4-BE49-F238E27FC236}">
                <a16:creationId xmlns:a16="http://schemas.microsoft.com/office/drawing/2014/main" id="{49472789-B79C-464F-9D88-E51F8B5062D3}"/>
              </a:ext>
            </a:extLst>
          </p:cNvPr>
          <p:cNvSpPr/>
          <p:nvPr userDrawn="1"/>
        </p:nvSpPr>
        <p:spPr>
          <a:xfrm>
            <a:off x="-9526" y="2340318"/>
            <a:ext cx="2870483" cy="2540250"/>
          </a:xfrm>
          <a:custGeom>
            <a:avLst/>
            <a:gdLst>
              <a:gd name="connsiteX0" fmla="*/ 2481189 w 2870482"/>
              <a:gd name="connsiteY0" fmla="*/ 1064887 h 2540250"/>
              <a:gd name="connsiteX1" fmla="*/ 1678470 w 2870482"/>
              <a:gd name="connsiteY1" fmla="*/ 1461166 h 2540250"/>
              <a:gd name="connsiteX2" fmla="*/ 1406664 w 2870482"/>
              <a:gd name="connsiteY2" fmla="*/ 1448465 h 2540250"/>
              <a:gd name="connsiteX3" fmla="*/ 9526 w 2870482"/>
              <a:gd name="connsiteY3" fmla="*/ 2136873 h 2540250"/>
              <a:gd name="connsiteX4" fmla="*/ 9526 w 2870482"/>
              <a:gd name="connsiteY4" fmla="*/ 2531882 h 2540250"/>
              <a:gd name="connsiteX5" fmla="*/ 1564159 w 2870482"/>
              <a:gd name="connsiteY5" fmla="*/ 1765996 h 2540250"/>
              <a:gd name="connsiteX6" fmla="*/ 1708953 w 2870482"/>
              <a:gd name="connsiteY6" fmla="*/ 1500540 h 2540250"/>
              <a:gd name="connsiteX7" fmla="*/ 1706413 w 2870482"/>
              <a:gd name="connsiteY7" fmla="*/ 1494189 h 2540250"/>
              <a:gd name="connsiteX8" fmla="*/ 1703873 w 2870482"/>
              <a:gd name="connsiteY8" fmla="*/ 1490379 h 2540250"/>
              <a:gd name="connsiteX9" fmla="*/ 2498971 w 2870482"/>
              <a:gd name="connsiteY9" fmla="*/ 1097910 h 2540250"/>
              <a:gd name="connsiteX10" fmla="*/ 2806341 w 2870482"/>
              <a:gd name="connsiteY10" fmla="*/ 330755 h 2540250"/>
              <a:gd name="connsiteX11" fmla="*/ 2797450 w 2870482"/>
              <a:gd name="connsiteY11" fmla="*/ 312973 h 2540250"/>
              <a:gd name="connsiteX12" fmla="*/ 2002352 w 2870482"/>
              <a:gd name="connsiteY12" fmla="*/ 90701 h 2540250"/>
              <a:gd name="connsiteX13" fmla="*/ 9526 w 2870482"/>
              <a:gd name="connsiteY13" fmla="*/ 1073778 h 2540250"/>
              <a:gd name="connsiteX14" fmla="*/ 9526 w 2870482"/>
              <a:gd name="connsiteY14" fmla="*/ 1115692 h 2540250"/>
              <a:gd name="connsiteX15" fmla="*/ 2017594 w 2870482"/>
              <a:gd name="connsiteY15" fmla="*/ 124994 h 2540250"/>
              <a:gd name="connsiteX16" fmla="*/ 2582799 w 2870482"/>
              <a:gd name="connsiteY16" fmla="*/ 131345 h 2540250"/>
              <a:gd name="connsiteX17" fmla="*/ 2761887 w 2870482"/>
              <a:gd name="connsiteY17" fmla="*/ 330755 h 2540250"/>
              <a:gd name="connsiteX18" fmla="*/ 2770778 w 2870482"/>
              <a:gd name="connsiteY18" fmla="*/ 348536 h 2540250"/>
              <a:gd name="connsiteX19" fmla="*/ 2712352 w 2870482"/>
              <a:gd name="connsiteY19" fmla="*/ 876908 h 2540250"/>
              <a:gd name="connsiteX20" fmla="*/ 2481189 w 2870482"/>
              <a:gd name="connsiteY20" fmla="*/ 1064887 h 254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70482" h="2540250">
                <a:moveTo>
                  <a:pt x="2481189" y="1064887"/>
                </a:moveTo>
                <a:lnTo>
                  <a:pt x="1678470" y="1461166"/>
                </a:lnTo>
                <a:cubicBezTo>
                  <a:pt x="1640366" y="1423062"/>
                  <a:pt x="1556538" y="1374797"/>
                  <a:pt x="1406664" y="1448465"/>
                </a:cubicBezTo>
                <a:lnTo>
                  <a:pt x="9526" y="2136873"/>
                </a:lnTo>
                <a:lnTo>
                  <a:pt x="9526" y="2531882"/>
                </a:lnTo>
                <a:lnTo>
                  <a:pt x="1564159" y="1765996"/>
                </a:lnTo>
                <a:cubicBezTo>
                  <a:pt x="1564159" y="1765996"/>
                  <a:pt x="1785161" y="1656765"/>
                  <a:pt x="1708953" y="1500540"/>
                </a:cubicBezTo>
                <a:lnTo>
                  <a:pt x="1706413" y="1494189"/>
                </a:lnTo>
                <a:cubicBezTo>
                  <a:pt x="1706413" y="1494189"/>
                  <a:pt x="1705143" y="1492919"/>
                  <a:pt x="1703873" y="1490379"/>
                </a:cubicBezTo>
                <a:lnTo>
                  <a:pt x="2498971" y="1097910"/>
                </a:lnTo>
                <a:cubicBezTo>
                  <a:pt x="2504051" y="1095370"/>
                  <a:pt x="3047665" y="819753"/>
                  <a:pt x="2806341" y="330755"/>
                </a:cubicBezTo>
                <a:lnTo>
                  <a:pt x="2797450" y="312973"/>
                </a:lnTo>
                <a:cubicBezTo>
                  <a:pt x="2794910" y="307892"/>
                  <a:pt x="2547236" y="-178566"/>
                  <a:pt x="2002352" y="90701"/>
                </a:cubicBezTo>
                <a:lnTo>
                  <a:pt x="9526" y="1073778"/>
                </a:lnTo>
                <a:lnTo>
                  <a:pt x="9526" y="1115692"/>
                </a:lnTo>
                <a:lnTo>
                  <a:pt x="2017594" y="124994"/>
                </a:lnTo>
                <a:cubicBezTo>
                  <a:pt x="2232245" y="19574"/>
                  <a:pt x="2421493" y="20844"/>
                  <a:pt x="2582799" y="131345"/>
                </a:cubicBezTo>
                <a:cubicBezTo>
                  <a:pt x="2703461" y="213903"/>
                  <a:pt x="2761887" y="329484"/>
                  <a:pt x="2761887" y="330755"/>
                </a:cubicBezTo>
                <a:lnTo>
                  <a:pt x="2770778" y="348536"/>
                </a:lnTo>
                <a:cubicBezTo>
                  <a:pt x="2864767" y="539055"/>
                  <a:pt x="2845715" y="716873"/>
                  <a:pt x="2712352" y="876908"/>
                </a:cubicBezTo>
                <a:cubicBezTo>
                  <a:pt x="2613282" y="998840"/>
                  <a:pt x="2482459" y="1063617"/>
                  <a:pt x="2481189" y="1064887"/>
                </a:cubicBezTo>
                <a:close/>
              </a:path>
            </a:pathLst>
          </a:custGeom>
          <a:solidFill>
            <a:schemeClr val="bg1"/>
          </a:solidFill>
          <a:ln w="9525" cap="flat">
            <a:noFill/>
            <a:prstDash val="solid"/>
            <a:miter/>
          </a:ln>
        </p:spPr>
        <p:txBody>
          <a:bodyPr rtlCol="0" anchor="ctr"/>
          <a:lstStyle/>
          <a:p>
            <a:endParaRPr lang="ru-RU"/>
          </a:p>
        </p:txBody>
      </p:sp>
    </p:spTree>
    <p:extLst>
      <p:ext uri="{BB962C8B-B14F-4D97-AF65-F5344CB8AC3E}">
        <p14:creationId xmlns:p14="http://schemas.microsoft.com/office/powerpoint/2010/main" val="3310698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Content">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DD823940-1850-4484-BDCE-3D9B898D6787}"/>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Graphic 12">
            <a:extLst>
              <a:ext uri="{FF2B5EF4-FFF2-40B4-BE49-F238E27FC236}">
                <a16:creationId xmlns:a16="http://schemas.microsoft.com/office/drawing/2014/main" id="{6FFA8582-48C8-4154-ACF0-5F6412FAAE0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a:p>
        </p:txBody>
      </p:sp>
      <p:sp>
        <p:nvSpPr>
          <p:cNvPr id="8" name="Media Placeholder 7">
            <a:extLst>
              <a:ext uri="{FF2B5EF4-FFF2-40B4-BE49-F238E27FC236}">
                <a16:creationId xmlns:a16="http://schemas.microsoft.com/office/drawing/2014/main" id="{FBCC61A6-FEB7-4CD2-9686-FB5F1EB66A10}"/>
              </a:ext>
            </a:extLst>
          </p:cNvPr>
          <p:cNvSpPr>
            <a:spLocks noGrp="1"/>
          </p:cNvSpPr>
          <p:nvPr>
            <p:ph type="media" sz="quarter" idx="17"/>
          </p:nvPr>
        </p:nvSpPr>
        <p:spPr>
          <a:xfrm>
            <a:off x="911225" y="908050"/>
            <a:ext cx="10369550" cy="4660900"/>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media</a:t>
            </a:r>
            <a:endParaRPr lang="ru-RU"/>
          </a:p>
        </p:txBody>
      </p:sp>
      <p:sp>
        <p:nvSpPr>
          <p:cNvPr id="6" name="Footer Placeholder 5">
            <a:extLst>
              <a:ext uri="{FF2B5EF4-FFF2-40B4-BE49-F238E27FC236}">
                <a16:creationId xmlns:a16="http://schemas.microsoft.com/office/drawing/2014/main" id="{FC208BCD-3B7E-49DF-8BF5-68AE9DD7D786}"/>
              </a:ext>
            </a:extLst>
          </p:cNvPr>
          <p:cNvSpPr>
            <a:spLocks noGrp="1"/>
          </p:cNvSpPr>
          <p:nvPr>
            <p:ph type="ftr" sz="quarter" idx="11"/>
          </p:nvPr>
        </p:nvSpPr>
        <p:spPr>
          <a:xfrm>
            <a:off x="812290" y="5797769"/>
            <a:ext cx="2388110" cy="365125"/>
          </a:xfrm>
          <a:prstGeom prst="rect">
            <a:avLst/>
          </a:prstGeom>
        </p:spPr>
        <p:txBody>
          <a:bodyPr/>
          <a:lstStyle/>
          <a:p>
            <a:r>
              <a:rPr lang="en-US"/>
              <a:t>ADD A FOOTER</a:t>
            </a:r>
            <a:endParaRPr lang="ru-RU"/>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t>‹#›</a:t>
            </a:fld>
            <a:endParaRPr lang="ru-RU"/>
          </a:p>
        </p:txBody>
      </p:sp>
      <p:sp>
        <p:nvSpPr>
          <p:cNvPr id="11" name="Freeform: Shape 10">
            <a:extLst>
              <a:ext uri="{FF2B5EF4-FFF2-40B4-BE49-F238E27FC236}">
                <a16:creationId xmlns:a16="http://schemas.microsoft.com/office/drawing/2014/main" id="{B8EAB5B0-43C3-4F9F-98FF-253CBE6C9668}"/>
              </a:ext>
            </a:extLst>
          </p:cNvPr>
          <p:cNvSpPr/>
          <p:nvPr/>
        </p:nvSpPr>
        <p:spPr>
          <a:xfrm>
            <a:off x="8807428" y="2003790"/>
            <a:ext cx="775201" cy="774776"/>
          </a:xfrm>
          <a:custGeom>
            <a:avLst/>
            <a:gdLst>
              <a:gd name="connsiteX0" fmla="*/ 388023 w 774776"/>
              <a:gd name="connsiteY0" fmla="*/ 766520 h 774776"/>
              <a:gd name="connsiteX1" fmla="*/ 9526 w 774776"/>
              <a:gd name="connsiteY1" fmla="*/ 388023 h 774776"/>
              <a:gd name="connsiteX2" fmla="*/ 388023 w 774776"/>
              <a:gd name="connsiteY2" fmla="*/ 9526 h 774776"/>
              <a:gd name="connsiteX3" fmla="*/ 766521 w 774776"/>
              <a:gd name="connsiteY3" fmla="*/ 388023 h 774776"/>
              <a:gd name="connsiteX4" fmla="*/ 388023 w 774776"/>
              <a:gd name="connsiteY4" fmla="*/ 766520 h 774776"/>
              <a:gd name="connsiteX5" fmla="*/ 388023 w 774776"/>
              <a:gd name="connsiteY5" fmla="*/ 48900 h 774776"/>
              <a:gd name="connsiteX6" fmla="*/ 47630 w 774776"/>
              <a:gd name="connsiteY6" fmla="*/ 389293 h 774776"/>
              <a:gd name="connsiteX7" fmla="*/ 388023 w 774776"/>
              <a:gd name="connsiteY7" fmla="*/ 729687 h 774776"/>
              <a:gd name="connsiteX8" fmla="*/ 728417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0"/>
                </a:moveTo>
                <a:cubicBezTo>
                  <a:pt x="179723" y="766520"/>
                  <a:pt x="9526" y="596324"/>
                  <a:pt x="9526" y="388023"/>
                </a:cubicBezTo>
                <a:cubicBezTo>
                  <a:pt x="9526" y="179723"/>
                  <a:pt x="179723" y="9526"/>
                  <a:pt x="388023" y="9526"/>
                </a:cubicBezTo>
                <a:cubicBezTo>
                  <a:pt x="596324" y="9526"/>
                  <a:pt x="766521" y="179723"/>
                  <a:pt x="766521" y="388023"/>
                </a:cubicBezTo>
                <a:cubicBezTo>
                  <a:pt x="766521" y="596324"/>
                  <a:pt x="596324" y="766520"/>
                  <a:pt x="388023" y="766520"/>
                </a:cubicBezTo>
                <a:close/>
                <a:moveTo>
                  <a:pt x="388023" y="48900"/>
                </a:moveTo>
                <a:cubicBezTo>
                  <a:pt x="200045" y="48900"/>
                  <a:pt x="47630" y="201315"/>
                  <a:pt x="47630" y="389293"/>
                </a:cubicBezTo>
                <a:cubicBezTo>
                  <a:pt x="47630" y="577272"/>
                  <a:pt x="200045" y="729687"/>
                  <a:pt x="388023" y="729687"/>
                </a:cubicBezTo>
                <a:cubicBezTo>
                  <a:pt x="576002" y="729687"/>
                  <a:pt x="728417" y="577272"/>
                  <a:pt x="728417" y="389293"/>
                </a:cubicBezTo>
                <a:cubicBezTo>
                  <a:pt x="728417" y="201315"/>
                  <a:pt x="576002" y="48900"/>
                  <a:pt x="388023" y="48900"/>
                </a:cubicBezTo>
                <a:close/>
              </a:path>
            </a:pathLst>
          </a:custGeom>
          <a:solidFill>
            <a:schemeClr val="bg1"/>
          </a:solidFill>
          <a:ln w="9525" cap="flat">
            <a:noFill/>
            <a:prstDash val="solid"/>
            <a:miter/>
          </a:ln>
        </p:spPr>
        <p:txBody>
          <a:bodyPr rtlCol="0" anchor="ctr"/>
          <a:lstStyle/>
          <a:p>
            <a:endParaRPr lang="ru-RU"/>
          </a:p>
        </p:txBody>
      </p:sp>
      <p:sp>
        <p:nvSpPr>
          <p:cNvPr id="15" name="Freeform: Shape 14">
            <a:extLst>
              <a:ext uri="{FF2B5EF4-FFF2-40B4-BE49-F238E27FC236}">
                <a16:creationId xmlns:a16="http://schemas.microsoft.com/office/drawing/2014/main" id="{06A97B71-3A84-4844-BDB5-E3F77302BBC0}"/>
              </a:ext>
            </a:extLst>
          </p:cNvPr>
          <p:cNvSpPr/>
          <p:nvPr userDrawn="1"/>
        </p:nvSpPr>
        <p:spPr>
          <a:xfrm>
            <a:off x="9780046" y="430740"/>
            <a:ext cx="2414562" cy="2578354"/>
          </a:xfrm>
          <a:custGeom>
            <a:avLst/>
            <a:gdLst>
              <a:gd name="connsiteX0" fmla="*/ 2412164 w 2413237"/>
              <a:gd name="connsiteY0" fmla="*/ 12701 h 2578354"/>
              <a:gd name="connsiteX1" fmla="*/ 487924 w 2413237"/>
              <a:gd name="connsiteY1" fmla="*/ 962755 h 2578354"/>
              <a:gd name="connsiteX2" fmla="*/ 113238 w 2413237"/>
              <a:gd name="connsiteY2" fmla="*/ 2065224 h 2578354"/>
              <a:gd name="connsiteX3" fmla="*/ 127209 w 2413237"/>
              <a:gd name="connsiteY3" fmla="*/ 2093166 h 2578354"/>
              <a:gd name="connsiteX4" fmla="*/ 1229678 w 2413237"/>
              <a:gd name="connsiteY4" fmla="*/ 2467853 h 2578354"/>
              <a:gd name="connsiteX5" fmla="*/ 2412164 w 2413237"/>
              <a:gd name="connsiteY5" fmla="*/ 1884866 h 2578354"/>
              <a:gd name="connsiteX6" fmla="*/ 2412164 w 2413237"/>
              <a:gd name="connsiteY6" fmla="*/ 12701 h 257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4">
                <a:moveTo>
                  <a:pt x="2412164" y="12701"/>
                </a:moveTo>
                <a:lnTo>
                  <a:pt x="487924" y="962755"/>
                </a:lnTo>
                <a:cubicBezTo>
                  <a:pt x="487924" y="962755"/>
                  <a:pt x="-250018" y="1327281"/>
                  <a:pt x="113238" y="2065224"/>
                </a:cubicBezTo>
                <a:lnTo>
                  <a:pt x="127209" y="2093166"/>
                </a:lnTo>
                <a:cubicBezTo>
                  <a:pt x="127209" y="2093166"/>
                  <a:pt x="491735" y="2831109"/>
                  <a:pt x="1229678" y="2467853"/>
                </a:cubicBezTo>
                <a:lnTo>
                  <a:pt x="2412164" y="1884866"/>
                </a:lnTo>
                <a:lnTo>
                  <a:pt x="2412164" y="12701"/>
                </a:lnTo>
                <a:close/>
              </a:path>
            </a:pathLst>
          </a:custGeom>
          <a:solidFill>
            <a:schemeClr val="accent3"/>
          </a:solidFill>
          <a:ln w="12700" cap="flat">
            <a:noFill/>
            <a:prstDash val="solid"/>
            <a:miter/>
          </a:ln>
        </p:spPr>
        <p:txBody>
          <a:bodyPr rtlCol="0" anchor="ctr"/>
          <a:lstStyle/>
          <a:p>
            <a:endParaRPr lang="ru-RU"/>
          </a:p>
        </p:txBody>
      </p:sp>
      <p:sp>
        <p:nvSpPr>
          <p:cNvPr id="16" name="Freeform: Shape 15">
            <a:extLst>
              <a:ext uri="{FF2B5EF4-FFF2-40B4-BE49-F238E27FC236}">
                <a16:creationId xmlns:a16="http://schemas.microsoft.com/office/drawing/2014/main" id="{030939C4-65C9-4508-8EFE-F715B9946844}"/>
              </a:ext>
            </a:extLst>
          </p:cNvPr>
          <p:cNvSpPr/>
          <p:nvPr/>
        </p:nvSpPr>
        <p:spPr>
          <a:xfrm>
            <a:off x="9762774" y="410418"/>
            <a:ext cx="2439977" cy="2616458"/>
          </a:xfrm>
          <a:custGeom>
            <a:avLst/>
            <a:gdLst>
              <a:gd name="connsiteX0" fmla="*/ 2429427 w 2438640"/>
              <a:gd name="connsiteY0" fmla="*/ 1882326 h 2616457"/>
              <a:gd name="connsiteX1" fmla="*/ 1238050 w 2438640"/>
              <a:gd name="connsiteY1" fmla="*/ 2469123 h 2616457"/>
              <a:gd name="connsiteX2" fmla="*/ 431520 w 2438640"/>
              <a:gd name="connsiteY2" fmla="*/ 2420859 h 2616457"/>
              <a:gd name="connsiteX3" fmla="*/ 162253 w 2438640"/>
              <a:gd name="connsiteY3" fmla="*/ 2103327 h 2616457"/>
              <a:gd name="connsiteX4" fmla="*/ 148282 w 2438640"/>
              <a:gd name="connsiteY4" fmla="*/ 2075385 h 2616457"/>
              <a:gd name="connsiteX5" fmla="*/ 196547 w 2438640"/>
              <a:gd name="connsiteY5" fmla="*/ 1268855 h 2616457"/>
              <a:gd name="connsiteX6" fmla="*/ 514078 w 2438640"/>
              <a:gd name="connsiteY6" fmla="*/ 999589 h 2616457"/>
              <a:gd name="connsiteX7" fmla="*/ 2430697 w 2438640"/>
              <a:gd name="connsiteY7" fmla="*/ 54615 h 2616457"/>
              <a:gd name="connsiteX8" fmla="*/ 2430697 w 2438640"/>
              <a:gd name="connsiteY8" fmla="*/ 12701 h 2616457"/>
              <a:gd name="connsiteX9" fmla="*/ 497567 w 2438640"/>
              <a:gd name="connsiteY9" fmla="*/ 965295 h 2616457"/>
              <a:gd name="connsiteX10" fmla="*/ 167334 w 2438640"/>
              <a:gd name="connsiteY10" fmla="*/ 1244723 h 2616457"/>
              <a:gd name="connsiteX11" fmla="*/ 115259 w 2438640"/>
              <a:gd name="connsiteY11" fmla="*/ 2093166 h 2616457"/>
              <a:gd name="connsiteX12" fmla="*/ 129231 w 2438640"/>
              <a:gd name="connsiteY12" fmla="*/ 2121109 h 2616457"/>
              <a:gd name="connsiteX13" fmla="*/ 408658 w 2438640"/>
              <a:gd name="connsiteY13" fmla="*/ 2451342 h 2616457"/>
              <a:gd name="connsiteX14" fmla="*/ 854472 w 2438640"/>
              <a:gd name="connsiteY14" fmla="*/ 2606297 h 2616457"/>
              <a:gd name="connsiteX15" fmla="*/ 1255831 w 2438640"/>
              <a:gd name="connsiteY15" fmla="*/ 2503417 h 2616457"/>
              <a:gd name="connsiteX16" fmla="*/ 2429427 w 2438640"/>
              <a:gd name="connsiteY16" fmla="*/ 1924240 h 2616457"/>
              <a:gd name="connsiteX17" fmla="*/ 2429427 w 2438640"/>
              <a:gd name="connsiteY17" fmla="*/ 1882326 h 26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640" h="2616457">
                <a:moveTo>
                  <a:pt x="2429427" y="1882326"/>
                </a:moveTo>
                <a:lnTo>
                  <a:pt x="1238050" y="2469123"/>
                </a:lnTo>
                <a:cubicBezTo>
                  <a:pt x="939570" y="2616458"/>
                  <a:pt x="667763" y="2599946"/>
                  <a:pt x="431520" y="2420859"/>
                </a:cubicBezTo>
                <a:cubicBezTo>
                  <a:pt x="253703" y="2286225"/>
                  <a:pt x="162253" y="2104598"/>
                  <a:pt x="162253" y="2103327"/>
                </a:cubicBezTo>
                <a:lnTo>
                  <a:pt x="148282" y="2075385"/>
                </a:lnTo>
                <a:cubicBezTo>
                  <a:pt x="947" y="1776905"/>
                  <a:pt x="17459" y="1505098"/>
                  <a:pt x="196547" y="1268855"/>
                </a:cubicBezTo>
                <a:cubicBezTo>
                  <a:pt x="331180" y="1091038"/>
                  <a:pt x="511538" y="1000859"/>
                  <a:pt x="514078" y="999589"/>
                </a:cubicBezTo>
                <a:lnTo>
                  <a:pt x="2430697" y="54615"/>
                </a:lnTo>
                <a:lnTo>
                  <a:pt x="2430697" y="12701"/>
                </a:lnTo>
                <a:lnTo>
                  <a:pt x="497567" y="965295"/>
                </a:lnTo>
                <a:cubicBezTo>
                  <a:pt x="489946" y="969106"/>
                  <a:pt x="307048" y="1060555"/>
                  <a:pt x="167334" y="1244723"/>
                </a:cubicBezTo>
                <a:cubicBezTo>
                  <a:pt x="37781" y="1416190"/>
                  <a:pt x="-77800" y="1701968"/>
                  <a:pt x="115259" y="2093166"/>
                </a:cubicBezTo>
                <a:lnTo>
                  <a:pt x="129231" y="2121109"/>
                </a:lnTo>
                <a:cubicBezTo>
                  <a:pt x="133041" y="2128730"/>
                  <a:pt x="224490" y="2311628"/>
                  <a:pt x="408658" y="2451342"/>
                </a:cubicBezTo>
                <a:cubicBezTo>
                  <a:pt x="514078" y="2531359"/>
                  <a:pt x="663953" y="2606297"/>
                  <a:pt x="854472" y="2606297"/>
                </a:cubicBezTo>
                <a:cubicBezTo>
                  <a:pt x="972593" y="2606297"/>
                  <a:pt x="1107227" y="2577084"/>
                  <a:pt x="1255831" y="2503417"/>
                </a:cubicBezTo>
                <a:lnTo>
                  <a:pt x="2429427" y="1924240"/>
                </a:lnTo>
                <a:lnTo>
                  <a:pt x="2429427" y="1882326"/>
                </a:lnTo>
                <a:close/>
              </a:path>
            </a:pathLst>
          </a:custGeom>
          <a:solidFill>
            <a:schemeClr val="bg1"/>
          </a:solidFill>
          <a:ln w="12700" cap="flat">
            <a:noFill/>
            <a:prstDash val="solid"/>
            <a:miter/>
          </a:ln>
        </p:spPr>
        <p:txBody>
          <a:bodyPr rtlCol="0" anchor="ctr"/>
          <a:lstStyle/>
          <a:p>
            <a:endParaRPr lang="ru-RU"/>
          </a:p>
        </p:txBody>
      </p:sp>
      <p:sp>
        <p:nvSpPr>
          <p:cNvPr id="17" name="Freeform: Shape 16">
            <a:extLst>
              <a:ext uri="{FF2B5EF4-FFF2-40B4-BE49-F238E27FC236}">
                <a16:creationId xmlns:a16="http://schemas.microsoft.com/office/drawing/2014/main" id="{759BB951-621D-4456-A832-116187764B2E}"/>
              </a:ext>
            </a:extLst>
          </p:cNvPr>
          <p:cNvSpPr/>
          <p:nvPr userDrawn="1"/>
        </p:nvSpPr>
        <p:spPr>
          <a:xfrm>
            <a:off x="7340981" y="-16344"/>
            <a:ext cx="4854539" cy="2273524"/>
          </a:xfrm>
          <a:custGeom>
            <a:avLst/>
            <a:gdLst>
              <a:gd name="connsiteX0" fmla="*/ 4849891 w 4851877"/>
              <a:gd name="connsiteY0" fmla="*/ 12701 h 2273523"/>
              <a:gd name="connsiteX1" fmla="*/ 2808800 w 4851877"/>
              <a:gd name="connsiteY1" fmla="*/ 12701 h 2273523"/>
              <a:gd name="connsiteX2" fmla="*/ 371430 w 4851877"/>
              <a:gd name="connsiteY2" fmla="*/ 1214240 h 2273523"/>
              <a:gd name="connsiteX3" fmla="*/ 72951 w 4851877"/>
              <a:gd name="connsiteY3" fmla="*/ 1955993 h 2273523"/>
              <a:gd name="connsiteX4" fmla="*/ 81841 w 4851877"/>
              <a:gd name="connsiteY4" fmla="*/ 1973774 h 2273523"/>
              <a:gd name="connsiteX5" fmla="*/ 851538 w 4851877"/>
              <a:gd name="connsiteY5" fmla="*/ 2188426 h 2273523"/>
              <a:gd name="connsiteX6" fmla="*/ 4849891 w 4851877"/>
              <a:gd name="connsiteY6" fmla="*/ 217191 h 2273523"/>
              <a:gd name="connsiteX7" fmla="*/ 4849891 w 4851877"/>
              <a:gd name="connsiteY7" fmla="*/ 12701 h 227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73523">
                <a:moveTo>
                  <a:pt x="4849891" y="12701"/>
                </a:moveTo>
                <a:lnTo>
                  <a:pt x="2808800" y="12701"/>
                </a:lnTo>
                <a:lnTo>
                  <a:pt x="371430" y="1214240"/>
                </a:lnTo>
                <a:cubicBezTo>
                  <a:pt x="371430" y="1214240"/>
                  <a:pt x="-163293" y="1478426"/>
                  <a:pt x="72951" y="1955993"/>
                </a:cubicBezTo>
                <a:lnTo>
                  <a:pt x="81841" y="1973774"/>
                </a:lnTo>
                <a:cubicBezTo>
                  <a:pt x="81841" y="1973774"/>
                  <a:pt x="316814" y="2451342"/>
                  <a:pt x="851538" y="2188426"/>
                </a:cubicBezTo>
                <a:lnTo>
                  <a:pt x="4849891" y="217191"/>
                </a:lnTo>
                <a:lnTo>
                  <a:pt x="4849891" y="12701"/>
                </a:lnTo>
                <a:close/>
              </a:path>
            </a:pathLst>
          </a:custGeom>
          <a:solidFill>
            <a:schemeClr val="accent1"/>
          </a:solidFill>
          <a:ln w="12700" cap="flat">
            <a:noFill/>
            <a:prstDash val="solid"/>
            <a:miter/>
          </a:ln>
        </p:spPr>
        <p:txBody>
          <a:bodyPr rtlCol="0" anchor="ctr"/>
          <a:lstStyle/>
          <a:p>
            <a:endParaRPr lang="ru-RU"/>
          </a:p>
        </p:txBody>
      </p:sp>
      <p:sp>
        <p:nvSpPr>
          <p:cNvPr id="18" name="Freeform: Shape 17">
            <a:extLst>
              <a:ext uri="{FF2B5EF4-FFF2-40B4-BE49-F238E27FC236}">
                <a16:creationId xmlns:a16="http://schemas.microsoft.com/office/drawing/2014/main" id="{3F8008CE-2F0A-4568-9C4A-C347A4880513}"/>
              </a:ext>
            </a:extLst>
          </p:cNvPr>
          <p:cNvSpPr/>
          <p:nvPr userDrawn="1"/>
        </p:nvSpPr>
        <p:spPr>
          <a:xfrm>
            <a:off x="7327556" y="-16344"/>
            <a:ext cx="4867247" cy="2298926"/>
          </a:xfrm>
          <a:custGeom>
            <a:avLst/>
            <a:gdLst>
              <a:gd name="connsiteX0" fmla="*/ 4863309 w 4864578"/>
              <a:gd name="connsiteY0" fmla="*/ 195599 h 2298926"/>
              <a:gd name="connsiteX1" fmla="*/ 857334 w 4864578"/>
              <a:gd name="connsiteY1" fmla="*/ 2170644 h 2298926"/>
              <a:gd name="connsiteX2" fmla="*/ 292129 w 4864578"/>
              <a:gd name="connsiteY2" fmla="*/ 2164293 h 2298926"/>
              <a:gd name="connsiteX3" fmla="*/ 113041 w 4864578"/>
              <a:gd name="connsiteY3" fmla="*/ 1964884 h 2298926"/>
              <a:gd name="connsiteX4" fmla="*/ 104150 w 4864578"/>
              <a:gd name="connsiteY4" fmla="*/ 1947102 h 2298926"/>
              <a:gd name="connsiteX5" fmla="*/ 162577 w 4864578"/>
              <a:gd name="connsiteY5" fmla="*/ 1418730 h 2298926"/>
              <a:gd name="connsiteX6" fmla="*/ 395009 w 4864578"/>
              <a:gd name="connsiteY6" fmla="*/ 1230751 h 2298926"/>
              <a:gd name="connsiteX7" fmla="*/ 395009 w 4864578"/>
              <a:gd name="connsiteY7" fmla="*/ 1230751 h 2298926"/>
              <a:gd name="connsiteX8" fmla="*/ 2865403 w 4864578"/>
              <a:gd name="connsiteY8" fmla="*/ 12701 h 2298926"/>
              <a:gd name="connsiteX9" fmla="*/ 2779034 w 4864578"/>
              <a:gd name="connsiteY9" fmla="*/ 12701 h 2298926"/>
              <a:gd name="connsiteX10" fmla="*/ 377227 w 4864578"/>
              <a:gd name="connsiteY10" fmla="*/ 1197728 h 2298926"/>
              <a:gd name="connsiteX11" fmla="*/ 133363 w 4864578"/>
              <a:gd name="connsiteY11" fmla="*/ 1394597 h 2298926"/>
              <a:gd name="connsiteX12" fmla="*/ 12701 w 4864578"/>
              <a:gd name="connsiteY12" fmla="*/ 1660054 h 2298926"/>
              <a:gd name="connsiteX13" fmla="*/ 12701 w 4864578"/>
              <a:gd name="connsiteY13" fmla="*/ 1780715 h 2298926"/>
              <a:gd name="connsiteX14" fmla="*/ 69857 w 4864578"/>
              <a:gd name="connsiteY14" fmla="*/ 1964884 h 2298926"/>
              <a:gd name="connsiteX15" fmla="*/ 78748 w 4864578"/>
              <a:gd name="connsiteY15" fmla="*/ 1982665 h 2298926"/>
              <a:gd name="connsiteX16" fmla="*/ 269267 w 4864578"/>
              <a:gd name="connsiteY16" fmla="*/ 2196046 h 2298926"/>
              <a:gd name="connsiteX17" fmla="*/ 560126 w 4864578"/>
              <a:gd name="connsiteY17" fmla="*/ 2286225 h 2298926"/>
              <a:gd name="connsiteX18" fmla="*/ 873847 w 4864578"/>
              <a:gd name="connsiteY18" fmla="*/ 2204937 h 2298926"/>
              <a:gd name="connsiteX19" fmla="*/ 4863309 w 4864578"/>
              <a:gd name="connsiteY19" fmla="*/ 237513 h 2298926"/>
              <a:gd name="connsiteX20" fmla="*/ 4863309 w 4864578"/>
              <a:gd name="connsiteY20" fmla="*/ 195599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64578" h="2298926">
                <a:moveTo>
                  <a:pt x="4863309" y="195599"/>
                </a:moveTo>
                <a:lnTo>
                  <a:pt x="857334" y="2170644"/>
                </a:lnTo>
                <a:cubicBezTo>
                  <a:pt x="642684" y="2276064"/>
                  <a:pt x="453435" y="2274794"/>
                  <a:pt x="292129" y="2164293"/>
                </a:cubicBezTo>
                <a:cubicBezTo>
                  <a:pt x="171467" y="2081735"/>
                  <a:pt x="113041" y="1966154"/>
                  <a:pt x="113041" y="1964884"/>
                </a:cubicBezTo>
                <a:lnTo>
                  <a:pt x="104150" y="1947102"/>
                </a:lnTo>
                <a:cubicBezTo>
                  <a:pt x="10162" y="1756583"/>
                  <a:pt x="29213" y="1578766"/>
                  <a:pt x="162577" y="1418730"/>
                </a:cubicBezTo>
                <a:cubicBezTo>
                  <a:pt x="262916" y="1296798"/>
                  <a:pt x="393739" y="1232021"/>
                  <a:pt x="395009" y="1230751"/>
                </a:cubicBezTo>
                <a:lnTo>
                  <a:pt x="395009" y="1230751"/>
                </a:lnTo>
                <a:lnTo>
                  <a:pt x="2865403" y="12701"/>
                </a:lnTo>
                <a:lnTo>
                  <a:pt x="2779034" y="12701"/>
                </a:lnTo>
                <a:lnTo>
                  <a:pt x="377227" y="1197728"/>
                </a:lnTo>
                <a:cubicBezTo>
                  <a:pt x="372147" y="1200268"/>
                  <a:pt x="238784" y="1266315"/>
                  <a:pt x="133363" y="1394597"/>
                </a:cubicBezTo>
                <a:cubicBezTo>
                  <a:pt x="78748" y="1460644"/>
                  <a:pt x="26673" y="1549553"/>
                  <a:pt x="12701" y="1660054"/>
                </a:cubicBezTo>
                <a:lnTo>
                  <a:pt x="12701" y="1780715"/>
                </a:lnTo>
                <a:cubicBezTo>
                  <a:pt x="20322" y="1837871"/>
                  <a:pt x="38104" y="1900107"/>
                  <a:pt x="69857" y="1964884"/>
                </a:cubicBezTo>
                <a:lnTo>
                  <a:pt x="78748" y="1982665"/>
                </a:lnTo>
                <a:cubicBezTo>
                  <a:pt x="81288" y="1987746"/>
                  <a:pt x="140984" y="2107138"/>
                  <a:pt x="269267" y="2196046"/>
                </a:cubicBezTo>
                <a:cubicBezTo>
                  <a:pt x="337854" y="2243041"/>
                  <a:pt x="435654" y="2286225"/>
                  <a:pt x="560126" y="2286225"/>
                </a:cubicBezTo>
                <a:cubicBezTo>
                  <a:pt x="650304" y="2286225"/>
                  <a:pt x="754455" y="2264633"/>
                  <a:pt x="873847" y="2204937"/>
                </a:cubicBezTo>
                <a:lnTo>
                  <a:pt x="4863309" y="237513"/>
                </a:lnTo>
                <a:lnTo>
                  <a:pt x="4863309" y="195599"/>
                </a:lnTo>
                <a:close/>
              </a:path>
            </a:pathLst>
          </a:custGeom>
          <a:solidFill>
            <a:schemeClr val="bg1"/>
          </a:solidFill>
          <a:ln w="12700" cap="flat">
            <a:noFill/>
            <a:prstDash val="solid"/>
            <a:miter/>
          </a:ln>
        </p:spPr>
        <p:txBody>
          <a:bodyPr rtlCol="0" anchor="ctr"/>
          <a:lstStyle/>
          <a:p>
            <a:endParaRPr lang="ru-RU"/>
          </a:p>
        </p:txBody>
      </p:sp>
      <p:sp>
        <p:nvSpPr>
          <p:cNvPr id="19" name="Title 2">
            <a:extLst>
              <a:ext uri="{FF2B5EF4-FFF2-40B4-BE49-F238E27FC236}">
                <a16:creationId xmlns:a16="http://schemas.microsoft.com/office/drawing/2014/main" id="{3A926948-B9C1-4E84-AF0F-40965A132C47}"/>
              </a:ext>
            </a:extLst>
          </p:cNvPr>
          <p:cNvSpPr>
            <a:spLocks noGrp="1"/>
          </p:cNvSpPr>
          <p:nvPr>
            <p:ph type="title"/>
          </p:nvPr>
        </p:nvSpPr>
        <p:spPr>
          <a:xfrm>
            <a:off x="2412986" y="5707145"/>
            <a:ext cx="7366027" cy="853993"/>
          </a:xfrm>
        </p:spPr>
        <p:txBody>
          <a:bodyPr anchor="t" anchorCtr="0">
            <a:normAutofit/>
          </a:bodyPr>
          <a:lstStyle>
            <a:lvl1pPr marL="0" indent="0" algn="ctr">
              <a:buFont typeface="Arial" panose="020B0604020202020204" pitchFamily="34" charset="0"/>
              <a:buNone/>
              <a:defRPr sz="1800">
                <a:solidFill>
                  <a:schemeClr val="accent1"/>
                </a:solidFill>
                <a:latin typeface="+mn-lt"/>
              </a:defRPr>
            </a:lvl1pPr>
          </a:lstStyle>
          <a:p>
            <a:r>
              <a:rPr lang="en-US"/>
              <a:t>Click to edit Master title style</a:t>
            </a:r>
            <a:endParaRPr lang="ru-RU"/>
          </a:p>
        </p:txBody>
      </p:sp>
      <p:grpSp>
        <p:nvGrpSpPr>
          <p:cNvPr id="10" name="Group 9">
            <a:extLst>
              <a:ext uri="{FF2B5EF4-FFF2-40B4-BE49-F238E27FC236}">
                <a16:creationId xmlns:a16="http://schemas.microsoft.com/office/drawing/2014/main" id="{223A17C7-5A8B-4D9D-AC8A-2486018F3FB8}"/>
              </a:ext>
            </a:extLst>
          </p:cNvPr>
          <p:cNvGrpSpPr/>
          <p:nvPr userDrawn="1"/>
        </p:nvGrpSpPr>
        <p:grpSpPr>
          <a:xfrm>
            <a:off x="-18799" y="2319272"/>
            <a:ext cx="2884236" cy="2824836"/>
            <a:chOff x="-18799" y="2319272"/>
            <a:chExt cx="2884236" cy="2824836"/>
          </a:xfrm>
        </p:grpSpPr>
        <p:sp>
          <p:nvSpPr>
            <p:cNvPr id="3" name="Freeform: Shape 2">
              <a:extLst>
                <a:ext uri="{FF2B5EF4-FFF2-40B4-BE49-F238E27FC236}">
                  <a16:creationId xmlns:a16="http://schemas.microsoft.com/office/drawing/2014/main" id="{C42001FF-B76E-4445-BDE5-6BFAD41EBBD4}"/>
                </a:ext>
              </a:extLst>
            </p:cNvPr>
            <p:cNvSpPr/>
            <p:nvPr/>
          </p:nvSpPr>
          <p:spPr>
            <a:xfrm>
              <a:off x="-18799" y="2336694"/>
              <a:ext cx="2871530" cy="2299765"/>
            </a:xfrm>
            <a:custGeom>
              <a:avLst/>
              <a:gdLst>
                <a:gd name="connsiteX0" fmla="*/ 2796565 w 2871529"/>
                <a:gd name="connsiteY0" fmla="*/ 306465 h 2299764"/>
                <a:gd name="connsiteX1" fmla="*/ 2026589 w 2871529"/>
                <a:gd name="connsiteY1" fmla="*/ 91735 h 2299764"/>
                <a:gd name="connsiteX2" fmla="*/ 12706 w 2871529"/>
                <a:gd name="connsiteY2" fmla="*/ 1085336 h 2299764"/>
                <a:gd name="connsiteX3" fmla="*/ 12706 w 2871529"/>
                <a:gd name="connsiteY3" fmla="*/ 2296206 h 2299764"/>
                <a:gd name="connsiteX4" fmla="*/ 2506871 w 2871529"/>
                <a:gd name="connsiteY4" fmla="*/ 1066277 h 2299764"/>
                <a:gd name="connsiteX5" fmla="*/ 2805459 w 2871529"/>
                <a:gd name="connsiteY5" fmla="*/ 324253 h 2299764"/>
                <a:gd name="connsiteX6" fmla="*/ 2796565 w 2871529"/>
                <a:gd name="connsiteY6" fmla="*/ 306465 h 229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1529" h="2299764">
                  <a:moveTo>
                    <a:pt x="2796565" y="306465"/>
                  </a:moveTo>
                  <a:cubicBezTo>
                    <a:pt x="2796565" y="306465"/>
                    <a:pt x="2561507" y="-171276"/>
                    <a:pt x="2026589" y="91735"/>
                  </a:cubicBezTo>
                  <a:lnTo>
                    <a:pt x="12706" y="1085336"/>
                  </a:lnTo>
                  <a:lnTo>
                    <a:pt x="12706" y="2296206"/>
                  </a:lnTo>
                  <a:lnTo>
                    <a:pt x="2506871" y="1066277"/>
                  </a:lnTo>
                  <a:cubicBezTo>
                    <a:pt x="2506871" y="1066277"/>
                    <a:pt x="3041789" y="801994"/>
                    <a:pt x="2805459" y="324253"/>
                  </a:cubicBezTo>
                  <a:lnTo>
                    <a:pt x="2796565" y="306465"/>
                  </a:lnTo>
                  <a:close/>
                </a:path>
              </a:pathLst>
            </a:custGeom>
            <a:solidFill>
              <a:schemeClr val="accent3"/>
            </a:solidFill>
            <a:ln w="12700" cap="flat">
              <a:noFill/>
              <a:prstDash val="solid"/>
              <a:miter/>
            </a:ln>
          </p:spPr>
          <p:txBody>
            <a:bodyPr rtlCol="0" anchor="ctr"/>
            <a:lstStyle/>
            <a:p>
              <a:endParaRPr lang="ru-RU"/>
            </a:p>
          </p:txBody>
        </p:sp>
        <p:sp>
          <p:nvSpPr>
            <p:cNvPr id="4" name="Freeform: Shape 3">
              <a:extLst>
                <a:ext uri="{FF2B5EF4-FFF2-40B4-BE49-F238E27FC236}">
                  <a16:creationId xmlns:a16="http://schemas.microsoft.com/office/drawing/2014/main" id="{55EB89C3-8B52-4763-9DB2-C51CC8AF377C}"/>
                </a:ext>
              </a:extLst>
            </p:cNvPr>
            <p:cNvSpPr/>
            <p:nvPr/>
          </p:nvSpPr>
          <p:spPr>
            <a:xfrm>
              <a:off x="-18799" y="2319272"/>
              <a:ext cx="2884236" cy="2337882"/>
            </a:xfrm>
            <a:custGeom>
              <a:avLst/>
              <a:gdLst>
                <a:gd name="connsiteX0" fmla="*/ 2871530 w 2884235"/>
                <a:gd name="connsiteY0" fmla="*/ 466193 h 2337882"/>
                <a:gd name="connsiteX1" fmla="*/ 2823248 w 2884235"/>
                <a:gd name="connsiteY1" fmla="*/ 334052 h 2337882"/>
                <a:gd name="connsiteX2" fmla="*/ 2814354 w 2884235"/>
                <a:gd name="connsiteY2" fmla="*/ 316263 h 2337882"/>
                <a:gd name="connsiteX3" fmla="*/ 2018965 w 2884235"/>
                <a:gd name="connsiteY3" fmla="*/ 93910 h 2337882"/>
                <a:gd name="connsiteX4" fmla="*/ 12706 w 2884235"/>
                <a:gd name="connsiteY4" fmla="*/ 1081158 h 2337882"/>
                <a:gd name="connsiteX5" fmla="*/ 12706 w 2884235"/>
                <a:gd name="connsiteY5" fmla="*/ 1123087 h 2337882"/>
                <a:gd name="connsiteX6" fmla="*/ 2035483 w 2884235"/>
                <a:gd name="connsiteY6" fmla="*/ 126946 h 2337882"/>
                <a:gd name="connsiteX7" fmla="*/ 2600895 w 2884235"/>
                <a:gd name="connsiteY7" fmla="*/ 133299 h 2337882"/>
                <a:gd name="connsiteX8" fmla="*/ 2780048 w 2884235"/>
                <a:gd name="connsiteY8" fmla="*/ 332781 h 2337882"/>
                <a:gd name="connsiteX9" fmla="*/ 2788942 w 2884235"/>
                <a:gd name="connsiteY9" fmla="*/ 350569 h 2337882"/>
                <a:gd name="connsiteX10" fmla="*/ 2730495 w 2884235"/>
                <a:gd name="connsiteY10" fmla="*/ 879134 h 2337882"/>
                <a:gd name="connsiteX11" fmla="*/ 2497977 w 2884235"/>
                <a:gd name="connsiteY11" fmla="*/ 1065911 h 2337882"/>
                <a:gd name="connsiteX12" fmla="*/ 12706 w 2884235"/>
                <a:gd name="connsiteY12" fmla="*/ 2292028 h 2337882"/>
                <a:gd name="connsiteX13" fmla="*/ 12706 w 2884235"/>
                <a:gd name="connsiteY13" fmla="*/ 2333958 h 2337882"/>
                <a:gd name="connsiteX14" fmla="*/ 2515765 w 2884235"/>
                <a:gd name="connsiteY14" fmla="*/ 1100216 h 2337882"/>
                <a:gd name="connsiteX15" fmla="*/ 2871530 w 2884235"/>
                <a:gd name="connsiteY15" fmla="*/ 687275 h 2337882"/>
                <a:gd name="connsiteX16" fmla="*/ 2871530 w 2884235"/>
                <a:gd name="connsiteY16" fmla="*/ 466193 h 23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235" h="2337882">
                  <a:moveTo>
                    <a:pt x="2871530" y="466193"/>
                  </a:moveTo>
                  <a:cubicBezTo>
                    <a:pt x="2861365" y="424263"/>
                    <a:pt x="2846118" y="379793"/>
                    <a:pt x="2823248" y="334052"/>
                  </a:cubicBezTo>
                  <a:lnTo>
                    <a:pt x="2814354" y="316263"/>
                  </a:lnTo>
                  <a:cubicBezTo>
                    <a:pt x="2811812" y="311181"/>
                    <a:pt x="2564048" y="-175454"/>
                    <a:pt x="2018965" y="93910"/>
                  </a:cubicBezTo>
                  <a:lnTo>
                    <a:pt x="12706" y="1081158"/>
                  </a:lnTo>
                  <a:lnTo>
                    <a:pt x="12706" y="1123087"/>
                  </a:lnTo>
                  <a:lnTo>
                    <a:pt x="2035483" y="126946"/>
                  </a:lnTo>
                  <a:cubicBezTo>
                    <a:pt x="2250212" y="21487"/>
                    <a:pt x="2439530" y="22758"/>
                    <a:pt x="2600895" y="133299"/>
                  </a:cubicBezTo>
                  <a:cubicBezTo>
                    <a:pt x="2721601" y="215887"/>
                    <a:pt x="2780048" y="331511"/>
                    <a:pt x="2780048" y="332781"/>
                  </a:cubicBezTo>
                  <a:lnTo>
                    <a:pt x="2788942" y="350569"/>
                  </a:lnTo>
                  <a:cubicBezTo>
                    <a:pt x="2882965" y="541158"/>
                    <a:pt x="2863906" y="719040"/>
                    <a:pt x="2730495" y="879134"/>
                  </a:cubicBezTo>
                  <a:cubicBezTo>
                    <a:pt x="2630118" y="999840"/>
                    <a:pt x="2500518" y="1065911"/>
                    <a:pt x="2497977" y="1065911"/>
                  </a:cubicBezTo>
                  <a:lnTo>
                    <a:pt x="12706" y="2292028"/>
                  </a:lnTo>
                  <a:lnTo>
                    <a:pt x="12706" y="2333958"/>
                  </a:lnTo>
                  <a:lnTo>
                    <a:pt x="2515765" y="1100216"/>
                  </a:lnTo>
                  <a:cubicBezTo>
                    <a:pt x="2519577" y="1097675"/>
                    <a:pt x="2806730" y="952828"/>
                    <a:pt x="2871530" y="687275"/>
                  </a:cubicBezTo>
                  <a:lnTo>
                    <a:pt x="2871530" y="466193"/>
                  </a:lnTo>
                  <a:close/>
                </a:path>
              </a:pathLst>
            </a:custGeom>
            <a:solidFill>
              <a:schemeClr val="bg1"/>
            </a:solidFill>
            <a:ln w="12700" cap="flat">
              <a:noFill/>
              <a:prstDash val="solid"/>
              <a:miter/>
            </a:ln>
          </p:spPr>
          <p:txBody>
            <a:bodyPr rtlCol="0" anchor="ctr"/>
            <a:lstStyle/>
            <a:p>
              <a:endParaRPr lang="ru-RU"/>
            </a:p>
          </p:txBody>
        </p:sp>
        <p:sp>
          <p:nvSpPr>
            <p:cNvPr id="5" name="Freeform: Shape 4">
              <a:extLst>
                <a:ext uri="{FF2B5EF4-FFF2-40B4-BE49-F238E27FC236}">
                  <a16:creationId xmlns:a16="http://schemas.microsoft.com/office/drawing/2014/main" id="{8F230BC5-B028-4266-A395-BFB56DFDC484}"/>
                </a:ext>
              </a:extLst>
            </p:cNvPr>
            <p:cNvSpPr/>
            <p:nvPr/>
          </p:nvSpPr>
          <p:spPr>
            <a:xfrm>
              <a:off x="-18799" y="3968979"/>
              <a:ext cx="1766118" cy="1156235"/>
            </a:xfrm>
            <a:custGeom>
              <a:avLst/>
              <a:gdLst>
                <a:gd name="connsiteX0" fmla="*/ 1735624 w 1766117"/>
                <a:gd name="connsiteY0" fmla="*/ 98509 h 1156235"/>
                <a:gd name="connsiteX1" fmla="*/ 1437036 w 1766117"/>
                <a:gd name="connsiteY1" fmla="*/ 51497 h 1156235"/>
                <a:gd name="connsiteX2" fmla="*/ 12706 w 1766117"/>
                <a:gd name="connsiteY2" fmla="*/ 754133 h 1156235"/>
                <a:gd name="connsiteX3" fmla="*/ 12706 w 1766117"/>
                <a:gd name="connsiteY3" fmla="*/ 1149286 h 1156235"/>
                <a:gd name="connsiteX4" fmla="*/ 1594589 w 1766117"/>
                <a:gd name="connsiteY4" fmla="*/ 369144 h 1156235"/>
                <a:gd name="connsiteX5" fmla="*/ 1739436 w 1766117"/>
                <a:gd name="connsiteY5" fmla="*/ 103592 h 1156235"/>
                <a:gd name="connsiteX6" fmla="*/ 1735624 w 1766117"/>
                <a:gd name="connsiteY6" fmla="*/ 98509 h 11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17" h="1156235">
                  <a:moveTo>
                    <a:pt x="1735624" y="98509"/>
                  </a:moveTo>
                  <a:cubicBezTo>
                    <a:pt x="1735624" y="98509"/>
                    <a:pt x="1658118" y="-57773"/>
                    <a:pt x="1437036" y="51497"/>
                  </a:cubicBezTo>
                  <a:lnTo>
                    <a:pt x="12706" y="754133"/>
                  </a:lnTo>
                  <a:lnTo>
                    <a:pt x="12706" y="1149286"/>
                  </a:lnTo>
                  <a:lnTo>
                    <a:pt x="1594589" y="369144"/>
                  </a:lnTo>
                  <a:cubicBezTo>
                    <a:pt x="1594589" y="369144"/>
                    <a:pt x="1815671" y="259874"/>
                    <a:pt x="1739436" y="103592"/>
                  </a:cubicBezTo>
                  <a:lnTo>
                    <a:pt x="1735624" y="98509"/>
                  </a:lnTo>
                  <a:close/>
                </a:path>
              </a:pathLst>
            </a:custGeom>
            <a:solidFill>
              <a:schemeClr val="accent1"/>
            </a:solidFill>
            <a:ln w="12700" cap="flat">
              <a:noFill/>
              <a:prstDash val="solid"/>
              <a:miter/>
            </a:ln>
          </p:spPr>
          <p:txBody>
            <a:bodyPr rtlCol="0" anchor="ctr"/>
            <a:lstStyle/>
            <a:p>
              <a:endParaRPr lang="ru-RU"/>
            </a:p>
          </p:txBody>
        </p:sp>
        <p:sp>
          <p:nvSpPr>
            <p:cNvPr id="9" name="Freeform: Shape 8">
              <a:extLst>
                <a:ext uri="{FF2B5EF4-FFF2-40B4-BE49-F238E27FC236}">
                  <a16:creationId xmlns:a16="http://schemas.microsoft.com/office/drawing/2014/main" id="{5A52C234-DC7D-488B-8975-61485991A4A8}"/>
                </a:ext>
              </a:extLst>
            </p:cNvPr>
            <p:cNvSpPr/>
            <p:nvPr/>
          </p:nvSpPr>
          <p:spPr>
            <a:xfrm>
              <a:off x="-18799" y="3949755"/>
              <a:ext cx="1778824" cy="1194353"/>
            </a:xfrm>
            <a:custGeom>
              <a:avLst/>
              <a:gdLst>
                <a:gd name="connsiteX0" fmla="*/ 1753412 w 1778823"/>
                <a:gd name="connsiteY0" fmla="*/ 108839 h 1194352"/>
                <a:gd name="connsiteX1" fmla="*/ 1429412 w 1778823"/>
                <a:gd name="connsiteY1" fmla="*/ 52933 h 1194352"/>
                <a:gd name="connsiteX2" fmla="*/ 12706 w 1778823"/>
                <a:gd name="connsiteY2" fmla="*/ 751757 h 1194352"/>
                <a:gd name="connsiteX3" fmla="*/ 12706 w 1778823"/>
                <a:gd name="connsiteY3" fmla="*/ 793686 h 1194352"/>
                <a:gd name="connsiteX4" fmla="*/ 1445930 w 1778823"/>
                <a:gd name="connsiteY4" fmla="*/ 87239 h 1194352"/>
                <a:gd name="connsiteX5" fmla="*/ 1719106 w 1778823"/>
                <a:gd name="connsiteY5" fmla="*/ 125357 h 1194352"/>
                <a:gd name="connsiteX6" fmla="*/ 1721647 w 1778823"/>
                <a:gd name="connsiteY6" fmla="*/ 131710 h 1194352"/>
                <a:gd name="connsiteX7" fmla="*/ 1585694 w 1778823"/>
                <a:gd name="connsiteY7" fmla="*/ 371851 h 1194352"/>
                <a:gd name="connsiteX8" fmla="*/ 12706 w 1778823"/>
                <a:gd name="connsiteY8" fmla="*/ 1146910 h 1194352"/>
                <a:gd name="connsiteX9" fmla="*/ 12706 w 1778823"/>
                <a:gd name="connsiteY9" fmla="*/ 1188839 h 1194352"/>
                <a:gd name="connsiteX10" fmla="*/ 1603483 w 1778823"/>
                <a:gd name="connsiteY10" fmla="*/ 404886 h 1194352"/>
                <a:gd name="connsiteX11" fmla="*/ 1755953 w 1778823"/>
                <a:gd name="connsiteY11" fmla="*/ 113921 h 1194352"/>
                <a:gd name="connsiteX12" fmla="*/ 1753412 w 1778823"/>
                <a:gd name="connsiteY12" fmla="*/ 108839 h 119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823" h="1194352">
                  <a:moveTo>
                    <a:pt x="1753412" y="108839"/>
                  </a:moveTo>
                  <a:cubicBezTo>
                    <a:pt x="1752141" y="107569"/>
                    <a:pt x="1665742" y="-62690"/>
                    <a:pt x="1429412" y="52933"/>
                  </a:cubicBezTo>
                  <a:lnTo>
                    <a:pt x="12706" y="751757"/>
                  </a:lnTo>
                  <a:lnTo>
                    <a:pt x="12706" y="793686"/>
                  </a:lnTo>
                  <a:lnTo>
                    <a:pt x="1445930" y="87239"/>
                  </a:lnTo>
                  <a:cubicBezTo>
                    <a:pt x="1646683" y="-11867"/>
                    <a:pt x="1715294" y="120274"/>
                    <a:pt x="1719106" y="125357"/>
                  </a:cubicBezTo>
                  <a:lnTo>
                    <a:pt x="1721647" y="131710"/>
                  </a:lnTo>
                  <a:cubicBezTo>
                    <a:pt x="1788989" y="268933"/>
                    <a:pt x="1594589" y="366769"/>
                    <a:pt x="1585694" y="371851"/>
                  </a:cubicBezTo>
                  <a:lnTo>
                    <a:pt x="12706" y="1146910"/>
                  </a:lnTo>
                  <a:lnTo>
                    <a:pt x="12706" y="1188839"/>
                  </a:lnTo>
                  <a:lnTo>
                    <a:pt x="1603483" y="404886"/>
                  </a:lnTo>
                  <a:cubicBezTo>
                    <a:pt x="1686071" y="364228"/>
                    <a:pt x="1824565" y="251145"/>
                    <a:pt x="1755953" y="113921"/>
                  </a:cubicBezTo>
                  <a:lnTo>
                    <a:pt x="1753412" y="108839"/>
                  </a:lnTo>
                  <a:close/>
                </a:path>
              </a:pathLst>
            </a:custGeom>
            <a:solidFill>
              <a:schemeClr val="bg1"/>
            </a:solidFill>
            <a:ln w="12700" cap="flat">
              <a:noFill/>
              <a:prstDash val="solid"/>
              <a:miter/>
            </a:ln>
          </p:spPr>
          <p:txBody>
            <a:bodyPr rtlCol="0" anchor="ctr"/>
            <a:lstStyle/>
            <a:p>
              <a:endParaRPr lang="ru-RU"/>
            </a:p>
          </p:txBody>
        </p:sp>
      </p:grpSp>
    </p:spTree>
    <p:extLst>
      <p:ext uri="{BB962C8B-B14F-4D97-AF65-F5344CB8AC3E}">
        <p14:creationId xmlns:p14="http://schemas.microsoft.com/office/powerpoint/2010/main" val="2473244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4724400" y="5816818"/>
            <a:ext cx="27432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ru-RU"/>
              <a:t>MM.DD.20XX</a:t>
            </a:r>
          </a:p>
        </p:txBody>
      </p:sp>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10804358" y="5816819"/>
            <a:ext cx="549442" cy="365125"/>
          </a:xfrm>
          <a:prstGeom prst="rect">
            <a:avLst/>
          </a:prstGeom>
        </p:spPr>
        <p:txBody>
          <a:bodyPr vert="horz" lIns="91440" tIns="45720" rIns="91440" bIns="45720" rtlCol="0" anchor="ctr"/>
          <a:lstStyle>
            <a:lvl1pPr algn="ctr">
              <a:defRPr sz="1000">
                <a:solidFill>
                  <a:schemeClr val="bg1"/>
                </a:solidFill>
              </a:defRPr>
            </a:lvl1pPr>
          </a:lstStyle>
          <a:p>
            <a:fld id="{D495E168-DA5E-4888-8D8A-92B118324C14}" type="slidenum">
              <a:rPr lang="ru-RU" smtClean="0"/>
              <a:pPr/>
              <a:t>‹#›</a:t>
            </a:fld>
            <a:endParaRPr lang="ru-RU"/>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12290" y="5816819"/>
            <a:ext cx="3398763" cy="365125"/>
          </a:xfrm>
          <a:prstGeom prst="rect">
            <a:avLst/>
          </a:prstGeom>
        </p:spPr>
        <p:txBody>
          <a:bodyPr vert="horz" lIns="91440" tIns="45720" rIns="91440" bIns="45720" rtlCol="0" anchor="ctr"/>
          <a:lstStyle>
            <a:lvl1pPr algn="l">
              <a:defRPr sz="1000">
                <a:solidFill>
                  <a:schemeClr val="accent1"/>
                </a:solidFill>
              </a:defRPr>
            </a:lvl1pPr>
          </a:lstStyle>
          <a:p>
            <a:r>
              <a:rPr lang="en-US"/>
              <a:t>ADD A FOOTER</a:t>
            </a:r>
            <a:endParaRPr lang="ru-RU"/>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53" r:id="rId1"/>
    <p:sldLayoutId id="2147483649" r:id="rId2"/>
    <p:sldLayoutId id="2147483650" r:id="rId3"/>
    <p:sldLayoutId id="2147483660" r:id="rId4"/>
    <p:sldLayoutId id="2147483651" r:id="rId5"/>
    <p:sldLayoutId id="2147483661" r:id="rId6"/>
    <p:sldLayoutId id="2147483662" r:id="rId7"/>
    <p:sldLayoutId id="2147483652" r:id="rId8"/>
    <p:sldLayoutId id="2147483663" r:id="rId9"/>
    <p:sldLayoutId id="2147483665" r:id="rId10"/>
    <p:sldLayoutId id="2147483667" r:id="rId11"/>
    <p:sldLayoutId id="2147483668" r:id="rId12"/>
    <p:sldLayoutId id="2147483669" r:id="rId13"/>
    <p:sldLayoutId id="2147483670" r:id="rId14"/>
    <p:sldLayoutId id="2147483671" r:id="rId15"/>
    <p:sldLayoutId id="2147483673" r:id="rId16"/>
    <p:sldLayoutId id="2147483674" r:id="rId17"/>
    <p:sldLayoutId id="2147483664" r:id="rId18"/>
    <p:sldLayoutId id="2147483672" r:id="rId19"/>
  </p:sldLayoutIdLst>
  <p:hf hdr="0" dt="0"/>
  <p:txStyles>
    <p:title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2.jpeg"/><Relationship Id="rId7" Type="http://schemas.openxmlformats.org/officeDocument/2006/relationships/hyperlink" Target="http://scarc.library.oregonstate.edu/findingaids/index.php?p=collections/findingaid&amp;id=1147"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hyperlink" Target="http://jenvegas.blogspot.com/2014/04/locals-guide-to-las-vegas.html" TargetMode="External"/><Relationship Id="rId9" Type="http://schemas.openxmlformats.org/officeDocument/2006/relationships/hyperlink" Target="https://flickr.com/photos/nathanmac87/19764691922"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6.jpeg"/><Relationship Id="rId2" Type="http://schemas.openxmlformats.org/officeDocument/2006/relationships/slideLayout" Target="../slideLayouts/slideLayout4.xml"/><Relationship Id="rId1" Type="http://schemas.openxmlformats.org/officeDocument/2006/relationships/video" Target="https://www.youtube.com/embed/ooJ5eTeOx0E?feature=oembed" TargetMode="External"/><Relationship Id="rId6" Type="http://schemas.openxmlformats.org/officeDocument/2006/relationships/hyperlink" Target="https://www.viaggi-usa.it/red-rock-canyon/" TargetMode="Externa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8.xml"/><Relationship Id="rId7"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video" Target="https://www.youtube.com/embed/WmsG0tnEMgI?feature=oembed"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4C9CC-E38A-467A-8F1C-459375F5EDFF}"/>
              </a:ext>
            </a:extLst>
          </p:cNvPr>
          <p:cNvSpPr>
            <a:spLocks noGrp="1"/>
          </p:cNvSpPr>
          <p:nvPr>
            <p:ph type="title"/>
          </p:nvPr>
        </p:nvSpPr>
        <p:spPr>
          <a:xfrm>
            <a:off x="-18905" y="1186537"/>
            <a:ext cx="6846887" cy="1517356"/>
          </a:xfrm>
        </p:spPr>
        <p:txBody>
          <a:bodyPr/>
          <a:lstStyle/>
          <a:p>
            <a:r>
              <a:rPr lang="hy-AM" b="0" dirty="0">
                <a:latin typeface="MACCOS DOUBLE Demo" panose="02000500000000000000" pitchFamily="2" charset="0"/>
              </a:rPr>
              <a:t>Լաս Վեգաս</a:t>
            </a:r>
            <a:r>
              <a:rPr lang="en-US" b="0" dirty="0">
                <a:latin typeface="MACCOS DOUBLE Demo" panose="02000500000000000000" pitchFamily="2" charset="0"/>
              </a:rPr>
              <a:t>,</a:t>
            </a:r>
            <a:r>
              <a:rPr lang="hy-AM" b="0" dirty="0">
                <a:latin typeface="MACCOS DOUBLE Demo" panose="02000500000000000000" pitchFamily="2" charset="0"/>
              </a:rPr>
              <a:t> ԱՄՆ</a:t>
            </a:r>
            <a:endParaRPr lang="ru-RU" b="0" dirty="0"/>
          </a:p>
        </p:txBody>
      </p:sp>
      <p:sp>
        <p:nvSpPr>
          <p:cNvPr id="6" name="Text Placeholder 5">
            <a:extLst>
              <a:ext uri="{FF2B5EF4-FFF2-40B4-BE49-F238E27FC236}">
                <a16:creationId xmlns:a16="http://schemas.microsoft.com/office/drawing/2014/main" id="{CDD6760C-D868-43F4-99FB-1B78C91F8FE1}"/>
              </a:ext>
            </a:extLst>
          </p:cNvPr>
          <p:cNvSpPr>
            <a:spLocks noGrp="1"/>
          </p:cNvSpPr>
          <p:nvPr>
            <p:ph type="body" sz="quarter" idx="13"/>
          </p:nvPr>
        </p:nvSpPr>
        <p:spPr>
          <a:xfrm>
            <a:off x="786259" y="3425363"/>
            <a:ext cx="3629300" cy="1132350"/>
          </a:xfrm>
        </p:spPr>
        <p:txBody>
          <a:bodyPr>
            <a:normAutofit lnSpcReduction="10000"/>
          </a:bodyPr>
          <a:lstStyle/>
          <a:p>
            <a:r>
              <a:rPr lang="hy-AM" dirty="0"/>
              <a:t>Մշակույթը բացահայտող ծրագիր</a:t>
            </a:r>
            <a:endParaRPr lang="ru-RU" dirty="0"/>
          </a:p>
        </p:txBody>
      </p:sp>
      <p:sp>
        <p:nvSpPr>
          <p:cNvPr id="3" name="Text Placeholder 2">
            <a:extLst>
              <a:ext uri="{FF2B5EF4-FFF2-40B4-BE49-F238E27FC236}">
                <a16:creationId xmlns:a16="http://schemas.microsoft.com/office/drawing/2014/main" id="{5ECCBAE3-CEA3-4EE0-83F6-41CFC54D2B4A}"/>
              </a:ext>
            </a:extLst>
          </p:cNvPr>
          <p:cNvSpPr>
            <a:spLocks noGrp="1"/>
          </p:cNvSpPr>
          <p:nvPr>
            <p:ph type="body" sz="quarter" idx="20"/>
          </p:nvPr>
        </p:nvSpPr>
        <p:spPr/>
        <p:txBody>
          <a:bodyPr/>
          <a:lstStyle/>
          <a:p>
            <a:r>
              <a:rPr lang="hy-AM" dirty="0"/>
              <a:t>Հոկտեմբեր</a:t>
            </a:r>
            <a:endParaRPr lang="en-US" dirty="0"/>
          </a:p>
          <a:p>
            <a:r>
              <a:rPr lang="en-US" dirty="0"/>
              <a:t>2021</a:t>
            </a:r>
            <a:endParaRPr lang="ru-RU" dirty="0"/>
          </a:p>
        </p:txBody>
      </p:sp>
      <p:pic>
        <p:nvPicPr>
          <p:cNvPr id="8" name="Picture Placeholder 7">
            <a:extLst>
              <a:ext uri="{FF2B5EF4-FFF2-40B4-BE49-F238E27FC236}">
                <a16:creationId xmlns:a16="http://schemas.microsoft.com/office/drawing/2014/main" id="{F7CFE510-4E51-47E9-95EB-E13C59B3A2F5}"/>
              </a:ext>
            </a:extLst>
          </p:cNvPr>
          <p:cNvPicPr>
            <a:picLocks noGrp="1" noChangeAspect="1"/>
          </p:cNvPicPr>
          <p:nvPr>
            <p:ph type="pic" sz="quarter" idx="21"/>
          </p:nvPr>
        </p:nvPicPr>
        <p:blipFill>
          <a:blip>
            <a:extLst>
              <a:ext uri="{28A0092B-C50C-407E-A947-70E740481C1C}">
                <a14:useLocalDpi xmlns:a14="http://schemas.microsoft.com/office/drawing/2010/main" val="0"/>
              </a:ext>
            </a:extLst>
          </a:blip>
          <a:srcRect l="7499" r="7499"/>
          <a:stretch/>
        </p:blipFill>
        <p:spPr>
          <a:xfrm>
            <a:off x="4614953" y="0"/>
            <a:ext cx="7585924" cy="5949573"/>
          </a:xfrm>
        </p:spPr>
      </p:pic>
      <p:pic>
        <p:nvPicPr>
          <p:cNvPr id="2052" name="Picture 4">
            <a:extLst>
              <a:ext uri="{FF2B5EF4-FFF2-40B4-BE49-F238E27FC236}">
                <a16:creationId xmlns:a16="http://schemas.microsoft.com/office/drawing/2014/main" id="{21D8A9F8-53EE-496F-8729-8A52604FA3EA}"/>
              </a:ext>
            </a:extLst>
          </p:cNvPr>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8905" y="5949573"/>
            <a:ext cx="805164" cy="953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012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8EE8B-1608-4FFC-96B5-595AB97B845A}"/>
              </a:ext>
            </a:extLst>
          </p:cNvPr>
          <p:cNvSpPr>
            <a:spLocks noGrp="1"/>
          </p:cNvSpPr>
          <p:nvPr>
            <p:ph type="title"/>
          </p:nvPr>
        </p:nvSpPr>
        <p:spPr/>
        <p:txBody>
          <a:bodyPr/>
          <a:lstStyle/>
          <a:p>
            <a:r>
              <a:rPr lang="hy-AM" b="0" dirty="0"/>
              <a:t>Մշակույթ</a:t>
            </a:r>
            <a:endParaRPr lang="ru-RU" b="0" dirty="0"/>
          </a:p>
        </p:txBody>
      </p:sp>
      <p:sp>
        <p:nvSpPr>
          <p:cNvPr id="3" name="Text Placeholder 2">
            <a:extLst>
              <a:ext uri="{FF2B5EF4-FFF2-40B4-BE49-F238E27FC236}">
                <a16:creationId xmlns:a16="http://schemas.microsoft.com/office/drawing/2014/main" id="{C11093FF-1360-4523-8547-5192EDA8BBF9}"/>
              </a:ext>
            </a:extLst>
          </p:cNvPr>
          <p:cNvSpPr>
            <a:spLocks noGrp="1"/>
          </p:cNvSpPr>
          <p:nvPr>
            <p:ph type="body" sz="quarter" idx="13"/>
          </p:nvPr>
        </p:nvSpPr>
        <p:spPr/>
        <p:txBody>
          <a:bodyPr/>
          <a:lstStyle/>
          <a:p>
            <a:r>
              <a:rPr lang="hy-AM" dirty="0"/>
              <a:t>Աշխարհի ներազդեցությամբ ստեղծված</a:t>
            </a:r>
            <a:endParaRPr lang="en-US" dirty="0"/>
          </a:p>
        </p:txBody>
      </p:sp>
      <p:sp>
        <p:nvSpPr>
          <p:cNvPr id="6" name="Footer Placeholder 5">
            <a:extLst>
              <a:ext uri="{FF2B5EF4-FFF2-40B4-BE49-F238E27FC236}">
                <a16:creationId xmlns:a16="http://schemas.microsoft.com/office/drawing/2014/main" id="{983F41B9-CDD2-4DAB-9FE1-AA9A8E082060}"/>
              </a:ext>
            </a:extLst>
          </p:cNvPr>
          <p:cNvSpPr>
            <a:spLocks noGrp="1"/>
          </p:cNvSpPr>
          <p:nvPr>
            <p:ph type="ftr" sz="quarter" idx="11"/>
          </p:nvPr>
        </p:nvSpPr>
        <p:spPr>
          <a:xfrm>
            <a:off x="786259" y="6426451"/>
            <a:ext cx="3908793" cy="365125"/>
          </a:xfrm>
        </p:spPr>
        <p:txBody>
          <a:bodyPr/>
          <a:lstStyle/>
          <a:p>
            <a:r>
              <a:rPr lang="en-US"/>
              <a:t>SOAR San Diego October 2021</a:t>
            </a:r>
            <a:endParaRPr lang="ru-RU"/>
          </a:p>
        </p:txBody>
      </p:sp>
      <p:sp>
        <p:nvSpPr>
          <p:cNvPr id="7" name="Slide Number Placeholder 6">
            <a:extLst>
              <a:ext uri="{FF2B5EF4-FFF2-40B4-BE49-F238E27FC236}">
                <a16:creationId xmlns:a16="http://schemas.microsoft.com/office/drawing/2014/main" id="{2E6A3C64-206A-47DC-8E31-F719E356D26D}"/>
              </a:ext>
            </a:extLst>
          </p:cNvPr>
          <p:cNvSpPr>
            <a:spLocks noGrp="1"/>
          </p:cNvSpPr>
          <p:nvPr>
            <p:ph type="sldNum" sz="quarter" idx="12"/>
          </p:nvPr>
        </p:nvSpPr>
        <p:spPr/>
        <p:txBody>
          <a:bodyPr/>
          <a:lstStyle/>
          <a:p>
            <a:fld id="{D495E168-DA5E-4888-8D8A-92B118324C14}" type="slidenum">
              <a:rPr lang="ru-RU" smtClean="0"/>
              <a:pPr/>
              <a:t>10</a:t>
            </a:fld>
            <a:endParaRPr lang="ru-RU"/>
          </a:p>
        </p:txBody>
      </p:sp>
      <p:pic>
        <p:nvPicPr>
          <p:cNvPr id="17" name="Picture 4">
            <a:extLst>
              <a:ext uri="{FF2B5EF4-FFF2-40B4-BE49-F238E27FC236}">
                <a16:creationId xmlns:a16="http://schemas.microsoft.com/office/drawing/2014/main" id="{4B6DA719-B348-4679-94EA-DC549AB3EB9F}"/>
              </a:ext>
            </a:extLst>
          </p:cNvPr>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8905" y="5949573"/>
            <a:ext cx="805164" cy="9537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F917CE7-5F1F-4D88-BB52-E434F46A3104}"/>
              </a:ext>
            </a:extLst>
          </p:cNvPr>
          <p:cNvSpPr txBox="1"/>
          <p:nvPr/>
        </p:nvSpPr>
        <p:spPr>
          <a:xfrm rot="16200000">
            <a:off x="-427918" y="3477360"/>
            <a:ext cx="3130769" cy="276999"/>
          </a:xfrm>
          <a:prstGeom prst="rect">
            <a:avLst/>
          </a:prstGeom>
          <a:noFill/>
        </p:spPr>
        <p:txBody>
          <a:bodyPr wrap="square">
            <a:spAutoFit/>
          </a:bodyPr>
          <a:lstStyle/>
          <a:p>
            <a:r>
              <a:rPr lang="en-US" sz="1200"/>
              <a:t>San Diego Symphony at Symphony Towers</a:t>
            </a:r>
          </a:p>
        </p:txBody>
      </p:sp>
      <p:pic>
        <p:nvPicPr>
          <p:cNvPr id="2052" name="Picture 4" descr="A picture containing building, sky, outdoor&#10;&#10;Description automatically generated">
            <a:extLst>
              <a:ext uri="{FF2B5EF4-FFF2-40B4-BE49-F238E27FC236}">
                <a16:creationId xmlns:a16="http://schemas.microsoft.com/office/drawing/2014/main" id="{D022F620-D3BB-4EFD-96C7-87F1C00FD999}"/>
              </a:ext>
            </a:extLst>
          </p:cNvPr>
          <p:cNvPicPr>
            <a:picLocks noChangeAspect="1" noChangeArrowheads="1"/>
          </p:cNvPicPr>
          <p:nvPr/>
        </p:nvPicPr>
        <p:blipFill>
          <a:blip r:embed="rId3"/>
          <a:srcRect/>
          <a:stretch>
            <a:fillRect/>
          </a:stretch>
        </p:blipFill>
        <p:spPr bwMode="auto">
          <a:xfrm>
            <a:off x="5815138" y="4677795"/>
            <a:ext cx="2834219" cy="1888299"/>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054" name="Picture 6" descr="A picture containing text, sky, outdoor, government building&#10;&#10;Description automatically generated">
            <a:extLst>
              <a:ext uri="{FF2B5EF4-FFF2-40B4-BE49-F238E27FC236}">
                <a16:creationId xmlns:a16="http://schemas.microsoft.com/office/drawing/2014/main" id="{77A7D309-735C-44B1-BBA9-8E6CBBCA7AE5}"/>
              </a:ext>
            </a:extLst>
          </p:cNvPr>
          <p:cNvPicPr>
            <a:picLocks noChangeAspect="1" noChangeArrowheads="1"/>
          </p:cNvPicPr>
          <p:nvPr/>
        </p:nvPicPr>
        <p:blipFill>
          <a:blip r:embed="rId4"/>
          <a:srcRect/>
          <a:stretch>
            <a:fillRect/>
          </a:stretch>
        </p:blipFill>
        <p:spPr bwMode="auto">
          <a:xfrm>
            <a:off x="6565832" y="2699071"/>
            <a:ext cx="2246642" cy="1610386"/>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056" name="Picture 8" descr="A picture containing sky, outdoor, several&#10;&#10;Description automatically generated">
            <a:extLst>
              <a:ext uri="{FF2B5EF4-FFF2-40B4-BE49-F238E27FC236}">
                <a16:creationId xmlns:a16="http://schemas.microsoft.com/office/drawing/2014/main" id="{5DA47F47-2E00-440D-8736-5181C12A4A10}"/>
              </a:ext>
            </a:extLst>
          </p:cNvPr>
          <p:cNvPicPr>
            <a:picLocks noChangeAspect="1" noChangeArrowheads="1"/>
          </p:cNvPicPr>
          <p:nvPr/>
        </p:nvPicPr>
        <p:blipFill>
          <a:blip/>
          <a:srcRect/>
          <a:stretch>
            <a:fillRect/>
          </a:stretch>
        </p:blipFill>
        <p:spPr bwMode="auto">
          <a:xfrm>
            <a:off x="9361478" y="2881922"/>
            <a:ext cx="2534216" cy="1691194"/>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ED43973-BD04-42B1-8C8F-112386CE0A62}"/>
              </a:ext>
            </a:extLst>
          </p:cNvPr>
          <p:cNvSpPr txBox="1"/>
          <p:nvPr/>
        </p:nvSpPr>
        <p:spPr>
          <a:xfrm rot="16200000">
            <a:off x="4166721" y="5570529"/>
            <a:ext cx="2209799" cy="276999"/>
          </a:xfrm>
          <a:prstGeom prst="rect">
            <a:avLst/>
          </a:prstGeom>
          <a:noFill/>
        </p:spPr>
        <p:txBody>
          <a:bodyPr wrap="square">
            <a:spAutoFit/>
          </a:bodyPr>
          <a:lstStyle/>
          <a:p>
            <a:r>
              <a:rPr lang="en-US" sz="1200"/>
              <a:t>San Diego Opera</a:t>
            </a:r>
          </a:p>
        </p:txBody>
      </p:sp>
      <p:sp>
        <p:nvSpPr>
          <p:cNvPr id="18" name="TextBox 17">
            <a:extLst>
              <a:ext uri="{FF2B5EF4-FFF2-40B4-BE49-F238E27FC236}">
                <a16:creationId xmlns:a16="http://schemas.microsoft.com/office/drawing/2014/main" id="{3268A0A1-DD67-4E0E-90F0-33C7FA3F964F}"/>
              </a:ext>
            </a:extLst>
          </p:cNvPr>
          <p:cNvSpPr txBox="1"/>
          <p:nvPr/>
        </p:nvSpPr>
        <p:spPr>
          <a:xfrm rot="16200000">
            <a:off x="5290350" y="3498062"/>
            <a:ext cx="1888299" cy="276999"/>
          </a:xfrm>
          <a:prstGeom prst="rect">
            <a:avLst/>
          </a:prstGeom>
          <a:noFill/>
        </p:spPr>
        <p:txBody>
          <a:bodyPr wrap="square">
            <a:spAutoFit/>
          </a:bodyPr>
          <a:lstStyle/>
          <a:p>
            <a:r>
              <a:rPr lang="en-US" sz="1200"/>
              <a:t>Old Globe Theatre</a:t>
            </a:r>
          </a:p>
        </p:txBody>
      </p:sp>
      <p:sp>
        <p:nvSpPr>
          <p:cNvPr id="20" name="TextBox 19">
            <a:extLst>
              <a:ext uri="{FF2B5EF4-FFF2-40B4-BE49-F238E27FC236}">
                <a16:creationId xmlns:a16="http://schemas.microsoft.com/office/drawing/2014/main" id="{DE4DFE84-270D-468D-A1B0-22C2C3C30D8A}"/>
              </a:ext>
            </a:extLst>
          </p:cNvPr>
          <p:cNvSpPr txBox="1"/>
          <p:nvPr/>
        </p:nvSpPr>
        <p:spPr>
          <a:xfrm>
            <a:off x="9186028" y="4808042"/>
            <a:ext cx="2534216" cy="276999"/>
          </a:xfrm>
          <a:prstGeom prst="rect">
            <a:avLst/>
          </a:prstGeom>
          <a:noFill/>
        </p:spPr>
        <p:txBody>
          <a:bodyPr wrap="square">
            <a:spAutoFit/>
          </a:bodyPr>
          <a:lstStyle/>
          <a:p>
            <a:r>
              <a:rPr lang="en-US" sz="1200"/>
              <a:t>La Jolla Playhouse</a:t>
            </a:r>
            <a:endParaRPr lang="ru-RU" sz="1200"/>
          </a:p>
        </p:txBody>
      </p:sp>
      <p:sp>
        <p:nvSpPr>
          <p:cNvPr id="8" name="TextBox 7">
            <a:extLst>
              <a:ext uri="{FF2B5EF4-FFF2-40B4-BE49-F238E27FC236}">
                <a16:creationId xmlns:a16="http://schemas.microsoft.com/office/drawing/2014/main" id="{C982DFCD-0D51-486B-9601-61247B0D76AA}"/>
              </a:ext>
            </a:extLst>
          </p:cNvPr>
          <p:cNvSpPr txBox="1"/>
          <p:nvPr/>
        </p:nvSpPr>
        <p:spPr>
          <a:xfrm>
            <a:off x="6914516" y="4320616"/>
            <a:ext cx="1945036" cy="369332"/>
          </a:xfrm>
          <a:prstGeom prst="rect">
            <a:avLst/>
          </a:prstGeom>
          <a:noFill/>
        </p:spPr>
        <p:txBody>
          <a:bodyPr wrap="square" lIns="91440" tIns="45720" rIns="91440" bIns="45720" anchor="t">
            <a:spAutoFit/>
          </a:bodyPr>
          <a:lstStyle/>
          <a:p>
            <a:r>
              <a:rPr lang="hy-AM" b="1" dirty="0">
                <a:solidFill>
                  <a:srgbClr val="197DCE"/>
                </a:solidFill>
                <a:cs typeface="Arial"/>
              </a:rPr>
              <a:t>Մոբ թանգարան</a:t>
            </a:r>
            <a:endParaRPr lang="en-US" b="1" dirty="0">
              <a:cs typeface="Arial"/>
            </a:endParaRPr>
          </a:p>
        </p:txBody>
      </p:sp>
      <p:pic>
        <p:nvPicPr>
          <p:cNvPr id="15" name="Picture Placeholder 14" descr="A picture containing reptile, dinosaur&#10;&#10;Description automatically generated">
            <a:extLst>
              <a:ext uri="{FF2B5EF4-FFF2-40B4-BE49-F238E27FC236}">
                <a16:creationId xmlns:a16="http://schemas.microsoft.com/office/drawing/2014/main" id="{BC77F738-3CDA-4F94-B67A-8004C005E00D}"/>
              </a:ext>
            </a:extLst>
          </p:cNvPr>
          <p:cNvPicPr>
            <a:picLocks noGrp="1" noChangeAspect="1"/>
          </p:cNvPicPr>
          <p:nvPr>
            <p:ph type="pic" sz="quarter" idx="15"/>
          </p:nvPr>
        </p:nvPicPr>
        <p:blipFill>
          <a:blip r:embed="rId5"/>
          <a:srcRect l="26696" r="26696"/>
          <a:stretch/>
        </p:blipFill>
        <p:spPr>
          <a:xfrm>
            <a:off x="1386885" y="0"/>
            <a:ext cx="4022493" cy="5758259"/>
          </a:xfrm>
        </p:spPr>
      </p:pic>
      <p:sp>
        <p:nvSpPr>
          <p:cNvPr id="9" name="TextBox 8">
            <a:extLst>
              <a:ext uri="{FF2B5EF4-FFF2-40B4-BE49-F238E27FC236}">
                <a16:creationId xmlns:a16="http://schemas.microsoft.com/office/drawing/2014/main" id="{A507B5C6-947B-40CE-8542-E48531C2A86E}"/>
              </a:ext>
            </a:extLst>
          </p:cNvPr>
          <p:cNvSpPr txBox="1"/>
          <p:nvPr/>
        </p:nvSpPr>
        <p:spPr>
          <a:xfrm>
            <a:off x="9644063" y="4581873"/>
            <a:ext cx="2078431" cy="369332"/>
          </a:xfrm>
          <a:prstGeom prst="rect">
            <a:avLst/>
          </a:prstGeom>
          <a:noFill/>
        </p:spPr>
        <p:txBody>
          <a:bodyPr wrap="square" lIns="91440" tIns="45720" rIns="91440" bIns="45720" anchor="t">
            <a:spAutoFit/>
          </a:bodyPr>
          <a:lstStyle/>
          <a:p>
            <a:r>
              <a:rPr lang="hy-AM" b="1" dirty="0">
                <a:solidFill>
                  <a:srgbClr val="197DCE"/>
                </a:solidFill>
                <a:cs typeface="Arial"/>
              </a:rPr>
              <a:t>Նեոն թանգարան</a:t>
            </a:r>
            <a:endParaRPr lang="en-US" b="1" dirty="0">
              <a:cs typeface="Arial"/>
            </a:endParaRPr>
          </a:p>
        </p:txBody>
      </p:sp>
      <p:sp>
        <p:nvSpPr>
          <p:cNvPr id="22" name="TextBox 21">
            <a:extLst>
              <a:ext uri="{FF2B5EF4-FFF2-40B4-BE49-F238E27FC236}">
                <a16:creationId xmlns:a16="http://schemas.microsoft.com/office/drawing/2014/main" id="{1B6E2380-F103-4B44-817E-26440C1FFC44}"/>
              </a:ext>
            </a:extLst>
          </p:cNvPr>
          <p:cNvSpPr txBox="1"/>
          <p:nvPr/>
        </p:nvSpPr>
        <p:spPr>
          <a:xfrm>
            <a:off x="5163629" y="6486873"/>
            <a:ext cx="4197849" cy="369332"/>
          </a:xfrm>
          <a:prstGeom prst="rect">
            <a:avLst/>
          </a:prstGeom>
          <a:noFill/>
        </p:spPr>
        <p:txBody>
          <a:bodyPr wrap="square" lIns="91440" tIns="45720" rIns="91440" bIns="45720" anchor="t">
            <a:spAutoFit/>
          </a:bodyPr>
          <a:lstStyle/>
          <a:p>
            <a:r>
              <a:rPr lang="hy-AM" b="1" dirty="0">
                <a:solidFill>
                  <a:srgbClr val="197DCE"/>
                </a:solidFill>
              </a:rPr>
              <a:t>Երեխաների Դիսքավերի թանգարան</a:t>
            </a:r>
            <a:endParaRPr lang="en-US" dirty="0"/>
          </a:p>
        </p:txBody>
      </p:sp>
      <p:sp>
        <p:nvSpPr>
          <p:cNvPr id="21" name="TextBox 1">
            <a:extLst>
              <a:ext uri="{FF2B5EF4-FFF2-40B4-BE49-F238E27FC236}">
                <a16:creationId xmlns:a16="http://schemas.microsoft.com/office/drawing/2014/main" id="{46B109E3-E088-426D-B2F1-C625387712D2}"/>
              </a:ext>
            </a:extLst>
          </p:cNvPr>
          <p:cNvSpPr txBox="1"/>
          <p:nvPr/>
        </p:nvSpPr>
        <p:spPr>
          <a:xfrm>
            <a:off x="1386886" y="5813319"/>
            <a:ext cx="3422562" cy="646331"/>
          </a:xfrm>
          <a:prstGeom prst="rect">
            <a:avLst/>
          </a:prstGeom>
          <a:noFill/>
        </p:spPr>
        <p:txBody>
          <a:bodyPr wrap="square" lIns="91440" tIns="45720" rIns="91440" bIns="45720" anchor="t">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y-AM" b="1" dirty="0">
                <a:solidFill>
                  <a:srgbClr val="197DCE"/>
                </a:solidFill>
              </a:rPr>
              <a:t>Բնության և պատմության թանգարան</a:t>
            </a:r>
            <a:endParaRPr lang="en-US" dirty="0"/>
          </a:p>
        </p:txBody>
      </p:sp>
    </p:spTree>
    <p:extLst>
      <p:ext uri="{BB962C8B-B14F-4D97-AF65-F5344CB8AC3E}">
        <p14:creationId xmlns:p14="http://schemas.microsoft.com/office/powerpoint/2010/main" val="4204519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BC1A8D-E693-4704-8E11-5AAB4B40BAEF}"/>
              </a:ext>
            </a:extLst>
          </p:cNvPr>
          <p:cNvSpPr>
            <a:spLocks noGrp="1"/>
          </p:cNvSpPr>
          <p:nvPr>
            <p:ph type="ctrTitle"/>
          </p:nvPr>
        </p:nvSpPr>
        <p:spPr/>
        <p:txBody>
          <a:bodyPr/>
          <a:lstStyle/>
          <a:p>
            <a:r>
              <a:rPr lang="hy-AM" b="0" dirty="0"/>
              <a:t>Դիտարժան վայրեր</a:t>
            </a:r>
            <a:endParaRPr lang="ru-RU" b="0" dirty="0"/>
          </a:p>
        </p:txBody>
      </p:sp>
      <p:sp>
        <p:nvSpPr>
          <p:cNvPr id="5" name="Subtitle 4">
            <a:extLst>
              <a:ext uri="{FF2B5EF4-FFF2-40B4-BE49-F238E27FC236}">
                <a16:creationId xmlns:a16="http://schemas.microsoft.com/office/drawing/2014/main" id="{18F92ECC-81D7-46DF-AF27-3388655CE442}"/>
              </a:ext>
            </a:extLst>
          </p:cNvPr>
          <p:cNvSpPr>
            <a:spLocks noGrp="1"/>
          </p:cNvSpPr>
          <p:nvPr>
            <p:ph type="subTitle" idx="1"/>
          </p:nvPr>
        </p:nvSpPr>
        <p:spPr/>
        <p:txBody>
          <a:bodyPr vert="horz" lIns="91440" tIns="45720" rIns="91440" bIns="45720" rtlCol="0" anchor="t">
            <a:normAutofit/>
          </a:bodyPr>
          <a:lstStyle/>
          <a:p>
            <a:r>
              <a:rPr lang="hy-AM" dirty="0"/>
              <a:t>Աշխարհի զվարճանքի մայրաքաղաքում</a:t>
            </a:r>
            <a:endParaRPr lang="en-US" dirty="0"/>
          </a:p>
        </p:txBody>
      </p:sp>
      <p:sp>
        <p:nvSpPr>
          <p:cNvPr id="11" name="Footer Placeholder 10">
            <a:extLst>
              <a:ext uri="{FF2B5EF4-FFF2-40B4-BE49-F238E27FC236}">
                <a16:creationId xmlns:a16="http://schemas.microsoft.com/office/drawing/2014/main" id="{1B906A6D-64CC-4021-B842-B0B179AB3E27}"/>
              </a:ext>
            </a:extLst>
          </p:cNvPr>
          <p:cNvSpPr>
            <a:spLocks noGrp="1"/>
          </p:cNvSpPr>
          <p:nvPr>
            <p:ph type="ftr" sz="quarter" idx="11"/>
          </p:nvPr>
        </p:nvSpPr>
        <p:spPr/>
        <p:txBody>
          <a:bodyPr/>
          <a:lstStyle/>
          <a:p>
            <a:r>
              <a:rPr lang="en-US"/>
              <a:t>SOAR San Diego October 2021</a:t>
            </a:r>
            <a:endParaRPr lang="ru-RU"/>
          </a:p>
        </p:txBody>
      </p:sp>
      <p:sp>
        <p:nvSpPr>
          <p:cNvPr id="12" name="Slide Number Placeholder 11">
            <a:extLst>
              <a:ext uri="{FF2B5EF4-FFF2-40B4-BE49-F238E27FC236}">
                <a16:creationId xmlns:a16="http://schemas.microsoft.com/office/drawing/2014/main" id="{B5E4C005-CB50-4CBB-83F0-3393A7AC6211}"/>
              </a:ext>
            </a:extLst>
          </p:cNvPr>
          <p:cNvSpPr>
            <a:spLocks noGrp="1"/>
          </p:cNvSpPr>
          <p:nvPr>
            <p:ph type="sldNum" sz="quarter" idx="12"/>
          </p:nvPr>
        </p:nvSpPr>
        <p:spPr/>
        <p:txBody>
          <a:bodyPr/>
          <a:lstStyle/>
          <a:p>
            <a:fld id="{D495E168-DA5E-4888-8D8A-92B118324C14}" type="slidenum">
              <a:rPr lang="ru-RU" smtClean="0"/>
              <a:pPr/>
              <a:t>11</a:t>
            </a:fld>
            <a:endParaRPr lang="ru-RU"/>
          </a:p>
        </p:txBody>
      </p:sp>
      <p:pic>
        <p:nvPicPr>
          <p:cNvPr id="25" name="Picture Placeholder 24">
            <a:extLst>
              <a:ext uri="{FF2B5EF4-FFF2-40B4-BE49-F238E27FC236}">
                <a16:creationId xmlns:a16="http://schemas.microsoft.com/office/drawing/2014/main" id="{D36AA205-D060-4659-8919-AA2B789A4C51}"/>
              </a:ext>
            </a:extLst>
          </p:cNvPr>
          <p:cNvPicPr>
            <a:picLocks noGrp="1" noChangeAspect="1"/>
          </p:cNvPicPr>
          <p:nvPr>
            <p:ph type="pic" sz="quarter" idx="13"/>
          </p:nvPr>
        </p:nvPicPr>
        <p:blipFill>
          <a:blip>
            <a:extLst>
              <a:ext uri="{28A0092B-C50C-407E-A947-70E740481C1C}">
                <a14:useLocalDpi xmlns:a14="http://schemas.microsoft.com/office/drawing/2010/main" val="0"/>
              </a:ext>
            </a:extLst>
          </a:blip>
          <a:srcRect t="20595" b="20595"/>
          <a:stretch/>
        </p:blipFill>
        <p:spPr>
          <a:xfrm>
            <a:off x="912412" y="2373273"/>
            <a:ext cx="11271651" cy="2549580"/>
          </a:xfrm>
        </p:spPr>
      </p:pic>
      <p:pic>
        <p:nvPicPr>
          <p:cNvPr id="26" name="Picture 4">
            <a:extLst>
              <a:ext uri="{FF2B5EF4-FFF2-40B4-BE49-F238E27FC236}">
                <a16:creationId xmlns:a16="http://schemas.microsoft.com/office/drawing/2014/main" id="{1EB21C89-6C53-4DCB-89D9-67F49E66D2D1}"/>
              </a:ext>
            </a:extLst>
          </p:cNvPr>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8905" y="5949573"/>
            <a:ext cx="805164" cy="953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47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79B87-4AA7-436A-A28E-213168C1C67B}"/>
              </a:ext>
            </a:extLst>
          </p:cNvPr>
          <p:cNvSpPr>
            <a:spLocks noGrp="1"/>
          </p:cNvSpPr>
          <p:nvPr>
            <p:ph type="title"/>
          </p:nvPr>
        </p:nvSpPr>
        <p:spPr>
          <a:xfrm>
            <a:off x="600075" y="1231900"/>
            <a:ext cx="4719073" cy="782638"/>
          </a:xfrm>
        </p:spPr>
        <p:txBody>
          <a:bodyPr>
            <a:normAutofit fontScale="90000"/>
          </a:bodyPr>
          <a:lstStyle/>
          <a:p>
            <a:r>
              <a:rPr lang="hy-AM" b="0" dirty="0"/>
              <a:t>Դիտարժան վայրեր</a:t>
            </a:r>
            <a:endParaRPr lang="ru-RU" b="0" dirty="0"/>
          </a:p>
        </p:txBody>
      </p:sp>
      <p:sp>
        <p:nvSpPr>
          <p:cNvPr id="24" name="Text Placeholder 23">
            <a:extLst>
              <a:ext uri="{FF2B5EF4-FFF2-40B4-BE49-F238E27FC236}">
                <a16:creationId xmlns:a16="http://schemas.microsoft.com/office/drawing/2014/main" id="{DA95CB00-346A-4BCB-AB0E-28FBDAD2E1ED}"/>
              </a:ext>
            </a:extLst>
          </p:cNvPr>
          <p:cNvSpPr>
            <a:spLocks noGrp="1"/>
          </p:cNvSpPr>
          <p:nvPr>
            <p:ph type="body" sz="quarter" idx="16"/>
          </p:nvPr>
        </p:nvSpPr>
        <p:spPr/>
        <p:txBody>
          <a:bodyPr vert="horz" lIns="91440" tIns="45720" rIns="91440" bIns="45720" rtlCol="0" anchor="t">
            <a:noAutofit/>
          </a:bodyPr>
          <a:lstStyle/>
          <a:p>
            <a:r>
              <a:rPr lang="hy-AM" dirty="0"/>
              <a:t>Վեգասը յուրաքանչյուրի համար ունի վայելելու մի բան </a:t>
            </a:r>
            <a:endParaRPr lang="en-US" dirty="0"/>
          </a:p>
        </p:txBody>
      </p:sp>
      <p:sp>
        <p:nvSpPr>
          <p:cNvPr id="25" name="Text Placeholder 24">
            <a:extLst>
              <a:ext uri="{FF2B5EF4-FFF2-40B4-BE49-F238E27FC236}">
                <a16:creationId xmlns:a16="http://schemas.microsoft.com/office/drawing/2014/main" id="{37B0312A-C970-4CA1-A36F-1BB0C930FBEF}"/>
              </a:ext>
            </a:extLst>
          </p:cNvPr>
          <p:cNvSpPr>
            <a:spLocks noGrp="1"/>
          </p:cNvSpPr>
          <p:nvPr>
            <p:ph type="body" sz="quarter" idx="17"/>
          </p:nvPr>
        </p:nvSpPr>
        <p:spPr/>
        <p:txBody>
          <a:bodyPr vert="horz" lIns="91440" tIns="45720" rIns="91440" bIns="45720" rtlCol="0" anchor="t">
            <a:normAutofit/>
          </a:bodyPr>
          <a:lstStyle/>
          <a:p>
            <a:r>
              <a:rPr lang="hy-AM" dirty="0"/>
              <a:t>Կազինոներից զատ Վեգասում կան շատ այլ կարևոր տեղեր։</a:t>
            </a:r>
            <a:endParaRPr lang="en-US" dirty="0"/>
          </a:p>
        </p:txBody>
      </p:sp>
      <p:sp>
        <p:nvSpPr>
          <p:cNvPr id="5" name="Text Placeholder 4">
            <a:extLst>
              <a:ext uri="{FF2B5EF4-FFF2-40B4-BE49-F238E27FC236}">
                <a16:creationId xmlns:a16="http://schemas.microsoft.com/office/drawing/2014/main" id="{5DD2790B-AC76-457A-BCB5-3E68F230ED5B}"/>
              </a:ext>
            </a:extLst>
          </p:cNvPr>
          <p:cNvSpPr>
            <a:spLocks noGrp="1"/>
          </p:cNvSpPr>
          <p:nvPr>
            <p:ph type="body" sz="quarter" idx="15"/>
          </p:nvPr>
        </p:nvSpPr>
        <p:spPr/>
        <p:txBody>
          <a:bodyPr vert="horz" lIns="91440" tIns="45720" rIns="91440" bIns="45720" rtlCol="0" anchor="t">
            <a:normAutofit/>
          </a:bodyPr>
          <a:lstStyle/>
          <a:p>
            <a:pPr marL="179705" indent="-179705"/>
            <a:r>
              <a:rPr lang="hy-AM" dirty="0"/>
              <a:t>Հուվեր Դեմ</a:t>
            </a:r>
            <a:endParaRPr lang="en-US" dirty="0"/>
          </a:p>
          <a:p>
            <a:pPr marL="179705" indent="-179705"/>
            <a:r>
              <a:rPr lang="hy-AM" dirty="0">
                <a:cs typeface="Arial"/>
              </a:rPr>
              <a:t>Ռեդ ռոք կանյոն</a:t>
            </a:r>
            <a:endParaRPr lang="en-US" dirty="0">
              <a:cs typeface="Arial"/>
            </a:endParaRPr>
          </a:p>
          <a:p>
            <a:pPr marL="179705" indent="-179705"/>
            <a:r>
              <a:rPr lang="hy-AM" dirty="0">
                <a:cs typeface="Arial"/>
              </a:rPr>
              <a:t>Հայ ռոլեր</a:t>
            </a:r>
            <a:endParaRPr lang="en-US" dirty="0">
              <a:cs typeface="Arial"/>
            </a:endParaRPr>
          </a:p>
          <a:p>
            <a:pPr marL="179705" indent="-179705"/>
            <a:r>
              <a:rPr lang="hy-AM" dirty="0">
                <a:cs typeface="Arial"/>
              </a:rPr>
              <a:t>Հիսթորիք ռեյլռոդ հայքինգ թրեյլ</a:t>
            </a:r>
            <a:endParaRPr lang="en-US" dirty="0">
              <a:cs typeface="Arial"/>
            </a:endParaRPr>
          </a:p>
          <a:p>
            <a:pPr marL="0" indent="0">
              <a:buNone/>
            </a:pPr>
            <a:endParaRPr lang="en-US" dirty="0">
              <a:cs typeface="Arial"/>
            </a:endParaRPr>
          </a:p>
          <a:p>
            <a:pPr marL="179705" indent="-179705"/>
            <a:endParaRPr lang="ru-RU" dirty="0">
              <a:cs typeface="Arial"/>
            </a:endParaRPr>
          </a:p>
        </p:txBody>
      </p:sp>
      <p:pic>
        <p:nvPicPr>
          <p:cNvPr id="14" name="Picture Placeholder 13">
            <a:extLst>
              <a:ext uri="{FF2B5EF4-FFF2-40B4-BE49-F238E27FC236}">
                <a16:creationId xmlns:a16="http://schemas.microsoft.com/office/drawing/2014/main" id="{6D2A2984-909C-46E6-BA11-B06EBD98F0D9}"/>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t="2410" b="2410"/>
          <a:stretch/>
        </p:blipFill>
        <p:spPr>
          <a:xfrm>
            <a:off x="5771770" y="1483675"/>
            <a:ext cx="6421408" cy="3438427"/>
          </a:xfrm>
        </p:spPr>
      </p:pic>
      <p:sp>
        <p:nvSpPr>
          <p:cNvPr id="3" name="Footer Placeholder 2">
            <a:extLst>
              <a:ext uri="{FF2B5EF4-FFF2-40B4-BE49-F238E27FC236}">
                <a16:creationId xmlns:a16="http://schemas.microsoft.com/office/drawing/2014/main" id="{56F8E1FB-FE5C-46BC-83C4-88721E70C4E1}"/>
              </a:ext>
            </a:extLst>
          </p:cNvPr>
          <p:cNvSpPr>
            <a:spLocks noGrp="1"/>
          </p:cNvSpPr>
          <p:nvPr>
            <p:ph type="ftr" sz="quarter" idx="11"/>
          </p:nvPr>
        </p:nvSpPr>
        <p:spPr>
          <a:xfrm>
            <a:off x="786259" y="6333797"/>
            <a:ext cx="3908793" cy="365125"/>
          </a:xfrm>
        </p:spPr>
        <p:txBody>
          <a:bodyPr/>
          <a:lstStyle/>
          <a:p>
            <a:r>
              <a:rPr lang="en-US"/>
              <a:t>SOAR Las Vegas October 2021</a:t>
            </a:r>
            <a:endParaRPr lang="ru-RU"/>
          </a:p>
        </p:txBody>
      </p:sp>
      <p:sp>
        <p:nvSpPr>
          <p:cNvPr id="4" name="Slide Number Placeholder 3">
            <a:extLst>
              <a:ext uri="{FF2B5EF4-FFF2-40B4-BE49-F238E27FC236}">
                <a16:creationId xmlns:a16="http://schemas.microsoft.com/office/drawing/2014/main" id="{9DFFC05B-6738-42DC-8BE6-C9279D17A4F6}"/>
              </a:ext>
            </a:extLst>
          </p:cNvPr>
          <p:cNvSpPr>
            <a:spLocks noGrp="1"/>
          </p:cNvSpPr>
          <p:nvPr>
            <p:ph type="sldNum" sz="quarter" idx="12"/>
          </p:nvPr>
        </p:nvSpPr>
        <p:spPr/>
        <p:txBody>
          <a:bodyPr/>
          <a:lstStyle/>
          <a:p>
            <a:fld id="{D495E168-DA5E-4888-8D8A-92B118324C14}" type="slidenum">
              <a:rPr lang="ru-RU" smtClean="0"/>
              <a:pPr/>
              <a:t>12</a:t>
            </a:fld>
            <a:endParaRPr lang="ru-RU"/>
          </a:p>
        </p:txBody>
      </p:sp>
      <p:pic>
        <p:nvPicPr>
          <p:cNvPr id="9" name="Picture 4">
            <a:extLst>
              <a:ext uri="{FF2B5EF4-FFF2-40B4-BE49-F238E27FC236}">
                <a16:creationId xmlns:a16="http://schemas.microsoft.com/office/drawing/2014/main" id="{7E6E0956-A6FE-4882-87DB-39A6ACEBA36F}"/>
              </a:ext>
            </a:extLst>
          </p:cNvPr>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8905" y="5949573"/>
            <a:ext cx="805164" cy="953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264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E31F26-F037-49F8-9D01-461ACDD4994C}"/>
              </a:ext>
            </a:extLst>
          </p:cNvPr>
          <p:cNvSpPr>
            <a:spLocks noGrp="1"/>
          </p:cNvSpPr>
          <p:nvPr>
            <p:ph type="title"/>
          </p:nvPr>
        </p:nvSpPr>
        <p:spPr/>
        <p:txBody>
          <a:bodyPr/>
          <a:lstStyle/>
          <a:p>
            <a:r>
              <a:rPr lang="hy-AM" b="0" dirty="0">
                <a:latin typeface="MACCOS DOUBLE Demo" panose="02000500000000000000" pitchFamily="2" charset="0"/>
              </a:rPr>
              <a:t>Հուվեր Դեմ </a:t>
            </a:r>
            <a:endParaRPr lang="en-US" b="0" dirty="0">
              <a:latin typeface="MACCOS DOUBLE Demo" panose="02000500000000000000" pitchFamily="2" charset="0"/>
            </a:endParaRPr>
          </a:p>
        </p:txBody>
      </p:sp>
      <p:sp>
        <p:nvSpPr>
          <p:cNvPr id="5" name="Slide Number Placeholder 4">
            <a:extLst>
              <a:ext uri="{FF2B5EF4-FFF2-40B4-BE49-F238E27FC236}">
                <a16:creationId xmlns:a16="http://schemas.microsoft.com/office/drawing/2014/main" id="{EEEF867A-E185-4C7E-AF7A-F201DD32DDFC}"/>
              </a:ext>
            </a:extLst>
          </p:cNvPr>
          <p:cNvSpPr>
            <a:spLocks noGrp="1"/>
          </p:cNvSpPr>
          <p:nvPr>
            <p:ph type="sldNum" sz="quarter" idx="12"/>
          </p:nvPr>
        </p:nvSpPr>
        <p:spPr/>
        <p:txBody>
          <a:bodyPr/>
          <a:lstStyle/>
          <a:p>
            <a:fld id="{D495E168-DA5E-4888-8D8A-92B118324C14}" type="slidenum">
              <a:rPr lang="ru-RU" smtClean="0"/>
              <a:t>13</a:t>
            </a:fld>
            <a:endParaRPr lang="ru-RU"/>
          </a:p>
        </p:txBody>
      </p:sp>
      <p:sp>
        <p:nvSpPr>
          <p:cNvPr id="7" name="Text Placeholder 6">
            <a:extLst>
              <a:ext uri="{FF2B5EF4-FFF2-40B4-BE49-F238E27FC236}">
                <a16:creationId xmlns:a16="http://schemas.microsoft.com/office/drawing/2014/main" id="{3609BAFE-28FD-4D1B-A924-F1F4F94EE04B}"/>
              </a:ext>
            </a:extLst>
          </p:cNvPr>
          <p:cNvSpPr>
            <a:spLocks noGrp="1"/>
          </p:cNvSpPr>
          <p:nvPr>
            <p:ph type="body" sz="quarter" idx="16"/>
          </p:nvPr>
        </p:nvSpPr>
        <p:spPr>
          <a:xfrm>
            <a:off x="286157" y="2266477"/>
            <a:ext cx="5961310" cy="1338572"/>
          </a:xfrm>
        </p:spPr>
        <p:txBody>
          <a:bodyPr vert="horz" lIns="91440" tIns="45720" rIns="91440" bIns="45720" rtlCol="0" anchor="t">
            <a:noAutofit/>
          </a:bodyPr>
          <a:lstStyle/>
          <a:p>
            <a:r>
              <a:rPr lang="hy-AM" b="0" dirty="0">
                <a:ea typeface="+mn-lt"/>
                <a:cs typeface="+mn-lt"/>
              </a:rPr>
              <a:t>Հուվեր Դեմը ցեմենտից կամարաձիգ ամբարտակ/պատնեշ է Կոլորադո գետի Սև կանյոնում ԱՄՆ-ի Նևադայի և Արիզոնայի սահմանագծում։ Այն կառուցվել է </a:t>
            </a:r>
            <a:r>
              <a:rPr lang="en-US" b="0" dirty="0">
                <a:ea typeface="+mn-lt"/>
                <a:cs typeface="+mn-lt"/>
              </a:rPr>
              <a:t>1931</a:t>
            </a:r>
            <a:r>
              <a:rPr lang="hy-AM" b="0" dirty="0">
                <a:ea typeface="+mn-lt"/>
                <a:cs typeface="+mn-lt"/>
              </a:rPr>
              <a:t>-</a:t>
            </a:r>
            <a:r>
              <a:rPr lang="en-US" b="0" dirty="0">
                <a:ea typeface="+mn-lt"/>
                <a:cs typeface="+mn-lt"/>
              </a:rPr>
              <a:t>1936</a:t>
            </a:r>
            <a:r>
              <a:rPr lang="hy-AM" b="0" dirty="0">
                <a:ea typeface="+mn-lt"/>
                <a:cs typeface="+mn-lt"/>
              </a:rPr>
              <a:t>թթ։</a:t>
            </a:r>
            <a:endParaRPr lang="en-US" b="0" dirty="0">
              <a:ea typeface="+mn-lt"/>
              <a:cs typeface="+mn-lt"/>
            </a:endParaRPr>
          </a:p>
        </p:txBody>
      </p:sp>
      <p:sp>
        <p:nvSpPr>
          <p:cNvPr id="13" name="Footer Placeholder 2">
            <a:extLst>
              <a:ext uri="{FF2B5EF4-FFF2-40B4-BE49-F238E27FC236}">
                <a16:creationId xmlns:a16="http://schemas.microsoft.com/office/drawing/2014/main" id="{D26B9189-445F-4870-92AF-E7B856CA5257}"/>
              </a:ext>
            </a:extLst>
          </p:cNvPr>
          <p:cNvSpPr>
            <a:spLocks noGrp="1"/>
          </p:cNvSpPr>
          <p:nvPr>
            <p:ph type="ftr" sz="quarter" idx="11"/>
          </p:nvPr>
        </p:nvSpPr>
        <p:spPr>
          <a:xfrm>
            <a:off x="753498" y="6435796"/>
            <a:ext cx="3908793" cy="365125"/>
          </a:xfrm>
        </p:spPr>
        <p:txBody>
          <a:bodyPr/>
          <a:lstStyle/>
          <a:p>
            <a:r>
              <a:rPr lang="en-US"/>
              <a:t>SOAR Las Vegas October 2021</a:t>
            </a:r>
            <a:endParaRPr lang="ru-RU"/>
          </a:p>
        </p:txBody>
      </p:sp>
      <p:pic>
        <p:nvPicPr>
          <p:cNvPr id="17" name="Picture 4">
            <a:extLst>
              <a:ext uri="{FF2B5EF4-FFF2-40B4-BE49-F238E27FC236}">
                <a16:creationId xmlns:a16="http://schemas.microsoft.com/office/drawing/2014/main" id="{D29C57B1-EA07-4ACA-8AAA-49F82F803180}"/>
              </a:ext>
            </a:extLst>
          </p:cNvPr>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8905" y="5949573"/>
            <a:ext cx="805164" cy="9537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ridge over a river&#10;&#10;Description automatically generated with low confidence">
            <a:extLst>
              <a:ext uri="{FF2B5EF4-FFF2-40B4-BE49-F238E27FC236}">
                <a16:creationId xmlns:a16="http://schemas.microsoft.com/office/drawing/2014/main" id="{A70D7FAC-3642-4160-BCCE-7DD12C31885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6735422" y="2341"/>
            <a:ext cx="5461479" cy="3203365"/>
          </a:xfrm>
          <a:prstGeom prst="rect">
            <a:avLst/>
          </a:prstGeom>
        </p:spPr>
      </p:pic>
      <p:pic>
        <p:nvPicPr>
          <p:cNvPr id="10" name="Picture 9" descr="A picture containing nature, valley, sky, outdoor&#10;&#10;Description automatically generated">
            <a:extLst>
              <a:ext uri="{FF2B5EF4-FFF2-40B4-BE49-F238E27FC236}">
                <a16:creationId xmlns:a16="http://schemas.microsoft.com/office/drawing/2014/main" id="{0A0E13E0-5536-4568-9A57-749976A2C34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1045987" y="3337923"/>
            <a:ext cx="3324088" cy="3098564"/>
          </a:xfrm>
          <a:prstGeom prst="rect">
            <a:avLst/>
          </a:prstGeom>
        </p:spPr>
      </p:pic>
      <p:pic>
        <p:nvPicPr>
          <p:cNvPr id="14" name="Picture 13" descr="A picture containing valley, canyon&#10;&#10;Description automatically generated">
            <a:extLst>
              <a:ext uri="{FF2B5EF4-FFF2-40B4-BE49-F238E27FC236}">
                <a16:creationId xmlns:a16="http://schemas.microsoft.com/office/drawing/2014/main" id="{AFCC1EAE-6378-4B8F-B932-53F9BDE1B137}"/>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tretch>
            <a:fillRect/>
          </a:stretch>
        </p:blipFill>
        <p:spPr>
          <a:xfrm>
            <a:off x="6197041" y="3429323"/>
            <a:ext cx="5991177" cy="3433533"/>
          </a:xfrm>
          <a:prstGeom prst="rect">
            <a:avLst/>
          </a:prstGeom>
        </p:spPr>
      </p:pic>
    </p:spTree>
    <p:extLst>
      <p:ext uri="{BB962C8B-B14F-4D97-AF65-F5344CB8AC3E}">
        <p14:creationId xmlns:p14="http://schemas.microsoft.com/office/powerpoint/2010/main" val="4087444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493E0E-2115-4E2C-A979-55A6FD332969}"/>
              </a:ext>
            </a:extLst>
          </p:cNvPr>
          <p:cNvSpPr>
            <a:spLocks noGrp="1"/>
          </p:cNvSpPr>
          <p:nvPr>
            <p:ph type="title"/>
          </p:nvPr>
        </p:nvSpPr>
        <p:spPr/>
        <p:txBody>
          <a:bodyPr>
            <a:normAutofit/>
          </a:bodyPr>
          <a:lstStyle/>
          <a:p>
            <a:r>
              <a:rPr lang="hy-AM" b="0" dirty="0">
                <a:latin typeface="MACCOS DOUBLE Demo" panose="02000500000000000000" pitchFamily="2" charset="0"/>
              </a:rPr>
              <a:t>Ռեդ ռոք կանյոն</a:t>
            </a:r>
            <a:endParaRPr lang="en-US" b="0" dirty="0">
              <a:latin typeface="MACCOS DOUBLE Demo" panose="02000500000000000000" pitchFamily="2" charset="0"/>
            </a:endParaRPr>
          </a:p>
        </p:txBody>
      </p:sp>
      <p:sp>
        <p:nvSpPr>
          <p:cNvPr id="5" name="Slide Number Placeholder 4">
            <a:extLst>
              <a:ext uri="{FF2B5EF4-FFF2-40B4-BE49-F238E27FC236}">
                <a16:creationId xmlns:a16="http://schemas.microsoft.com/office/drawing/2014/main" id="{5B442EE4-0E61-4145-941D-49ECA778BAB3}"/>
              </a:ext>
            </a:extLst>
          </p:cNvPr>
          <p:cNvSpPr>
            <a:spLocks noGrp="1"/>
          </p:cNvSpPr>
          <p:nvPr>
            <p:ph type="sldNum" sz="quarter" idx="12"/>
          </p:nvPr>
        </p:nvSpPr>
        <p:spPr/>
        <p:txBody>
          <a:bodyPr/>
          <a:lstStyle/>
          <a:p>
            <a:fld id="{D495E168-DA5E-4888-8D8A-92B118324C14}" type="slidenum">
              <a:rPr lang="ru-RU" smtClean="0"/>
              <a:t>14</a:t>
            </a:fld>
            <a:endParaRPr lang="ru-RU"/>
          </a:p>
        </p:txBody>
      </p:sp>
      <p:sp>
        <p:nvSpPr>
          <p:cNvPr id="7" name="Text Placeholder 6">
            <a:extLst>
              <a:ext uri="{FF2B5EF4-FFF2-40B4-BE49-F238E27FC236}">
                <a16:creationId xmlns:a16="http://schemas.microsoft.com/office/drawing/2014/main" id="{B757EB88-19F5-49E7-8312-6F601FEF8D0C}"/>
              </a:ext>
            </a:extLst>
          </p:cNvPr>
          <p:cNvSpPr>
            <a:spLocks noGrp="1"/>
          </p:cNvSpPr>
          <p:nvPr>
            <p:ph type="body" sz="quarter" idx="16"/>
          </p:nvPr>
        </p:nvSpPr>
        <p:spPr>
          <a:xfrm>
            <a:off x="811114" y="2374900"/>
            <a:ext cx="4013397" cy="701675"/>
          </a:xfrm>
        </p:spPr>
        <p:txBody>
          <a:bodyPr vert="horz" lIns="91440" tIns="45720" rIns="91440" bIns="45720" rtlCol="0" anchor="t">
            <a:noAutofit/>
          </a:bodyPr>
          <a:lstStyle/>
          <a:p>
            <a:r>
              <a:rPr lang="hy-AM" b="0" dirty="0">
                <a:ea typeface="+mn-lt"/>
                <a:cs typeface="+mn-lt"/>
              </a:rPr>
              <a:t>Ռեդ ռոք կանյոնը </a:t>
            </a:r>
            <a:r>
              <a:rPr lang="en-US" b="0" dirty="0">
                <a:ea typeface="+mn-lt"/>
                <a:cs typeface="+mn-lt"/>
              </a:rPr>
              <a:t>13</a:t>
            </a:r>
            <a:r>
              <a:rPr lang="hy-AM" b="0" dirty="0">
                <a:ea typeface="+mn-lt"/>
                <a:cs typeface="+mn-lt"/>
              </a:rPr>
              <a:t>մղոն երկարությամբ, միակողմանի գեղատեսիլ ճանապարհ է,կան արշավների և արահետների վայրեր, բույսեր, կենդանական հարուստ աշխարհ։</a:t>
            </a:r>
            <a:r>
              <a:rPr lang="en-US" b="0" dirty="0">
                <a:ea typeface="+mn-lt"/>
                <a:cs typeface="+mn-lt"/>
              </a:rPr>
              <a:t> </a:t>
            </a:r>
          </a:p>
        </p:txBody>
      </p:sp>
      <p:sp>
        <p:nvSpPr>
          <p:cNvPr id="9" name="Footer Placeholder 2">
            <a:extLst>
              <a:ext uri="{FF2B5EF4-FFF2-40B4-BE49-F238E27FC236}">
                <a16:creationId xmlns:a16="http://schemas.microsoft.com/office/drawing/2014/main" id="{DD55333B-A7B0-428F-8343-57A76A8782FF}"/>
              </a:ext>
            </a:extLst>
          </p:cNvPr>
          <p:cNvSpPr>
            <a:spLocks noGrp="1"/>
          </p:cNvSpPr>
          <p:nvPr>
            <p:ph type="ftr" sz="quarter" idx="11"/>
          </p:nvPr>
        </p:nvSpPr>
        <p:spPr>
          <a:xfrm>
            <a:off x="786259" y="6333797"/>
            <a:ext cx="3908793" cy="365125"/>
          </a:xfrm>
        </p:spPr>
        <p:txBody>
          <a:bodyPr/>
          <a:lstStyle/>
          <a:p>
            <a:r>
              <a:rPr lang="en-US"/>
              <a:t>SOAR Las Vegas October 2021</a:t>
            </a:r>
            <a:endParaRPr lang="ru-RU"/>
          </a:p>
        </p:txBody>
      </p:sp>
      <p:pic>
        <p:nvPicPr>
          <p:cNvPr id="11" name="Picture 4">
            <a:extLst>
              <a:ext uri="{FF2B5EF4-FFF2-40B4-BE49-F238E27FC236}">
                <a16:creationId xmlns:a16="http://schemas.microsoft.com/office/drawing/2014/main" id="{2F2CA9E4-BD94-4BDB-A6B0-01D3E77D7821}"/>
              </a:ext>
            </a:extLst>
          </p:cNvPr>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8905" y="5949573"/>
            <a:ext cx="805164" cy="9537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road in the desert&#10;&#10;Description automatically generated with low confidence">
            <a:extLst>
              <a:ext uri="{FF2B5EF4-FFF2-40B4-BE49-F238E27FC236}">
                <a16:creationId xmlns:a16="http://schemas.microsoft.com/office/drawing/2014/main" id="{7EFA60C3-B08C-43C4-8A90-D7371C77150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a:off x="4834857" y="2482605"/>
            <a:ext cx="7357142" cy="4373091"/>
          </a:xfrm>
          <a:prstGeom prst="rect">
            <a:avLst/>
          </a:prstGeom>
        </p:spPr>
      </p:pic>
      <p:pic>
        <p:nvPicPr>
          <p:cNvPr id="15" name="Online Media 14" title="Red Rock Canyon sneak peek trailer">
            <a:hlinkClick r:id="" action="ppaction://media"/>
            <a:extLst>
              <a:ext uri="{FF2B5EF4-FFF2-40B4-BE49-F238E27FC236}">
                <a16:creationId xmlns:a16="http://schemas.microsoft.com/office/drawing/2014/main" id="{34220B02-ED18-4581-B9BE-BE011B92155C}"/>
              </a:ext>
            </a:extLst>
          </p:cNvPr>
          <p:cNvPicPr>
            <a:picLocks noRot="1" noChangeAspect="1"/>
          </p:cNvPicPr>
          <p:nvPr>
            <a:videoFile r:link="rId1"/>
          </p:nvPr>
        </p:nvPicPr>
        <p:blipFill>
          <a:blip r:embed="rId7"/>
          <a:stretch>
            <a:fillRect/>
          </a:stretch>
        </p:blipFill>
        <p:spPr>
          <a:xfrm>
            <a:off x="8522260" y="-13206"/>
            <a:ext cx="3659176" cy="2087203"/>
          </a:xfrm>
          <a:prstGeom prst="rect">
            <a:avLst/>
          </a:prstGeom>
        </p:spPr>
      </p:pic>
    </p:spTree>
    <p:extLst>
      <p:ext uri="{BB962C8B-B14F-4D97-AF65-F5344CB8AC3E}">
        <p14:creationId xmlns:p14="http://schemas.microsoft.com/office/powerpoint/2010/main" val="298099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BA5B48-F9FF-45FC-A3F7-5CEF9A012980}"/>
              </a:ext>
            </a:extLst>
          </p:cNvPr>
          <p:cNvSpPr>
            <a:spLocks noGrp="1"/>
          </p:cNvSpPr>
          <p:nvPr>
            <p:ph type="body" sz="quarter" idx="16"/>
          </p:nvPr>
        </p:nvSpPr>
        <p:spPr>
          <a:xfrm>
            <a:off x="2412317" y="5708678"/>
            <a:ext cx="7366026" cy="946532"/>
          </a:xfrm>
        </p:spPr>
        <p:txBody>
          <a:bodyPr/>
          <a:lstStyle/>
          <a:p>
            <a:r>
              <a:rPr lang="hy-AM" dirty="0"/>
              <a:t>Լաս Վեգաս Ստրիփ</a:t>
            </a:r>
            <a:endParaRPr lang="ru-RU" dirty="0"/>
          </a:p>
        </p:txBody>
      </p:sp>
      <p:sp>
        <p:nvSpPr>
          <p:cNvPr id="3" name="Footer Placeholder 2">
            <a:extLst>
              <a:ext uri="{FF2B5EF4-FFF2-40B4-BE49-F238E27FC236}">
                <a16:creationId xmlns:a16="http://schemas.microsoft.com/office/drawing/2014/main" id="{AEDF80CF-7487-45BD-99FF-6CB18AC1C2E1}"/>
              </a:ext>
            </a:extLst>
          </p:cNvPr>
          <p:cNvSpPr>
            <a:spLocks noGrp="1"/>
          </p:cNvSpPr>
          <p:nvPr>
            <p:ph type="ftr" sz="quarter" idx="11"/>
          </p:nvPr>
        </p:nvSpPr>
        <p:spPr/>
        <p:txBody>
          <a:bodyPr/>
          <a:lstStyle/>
          <a:p>
            <a:r>
              <a:rPr lang="en-US"/>
              <a:t>SOAR San Diego July 2021</a:t>
            </a:r>
            <a:endParaRPr lang="ru-RU"/>
          </a:p>
        </p:txBody>
      </p:sp>
      <p:sp>
        <p:nvSpPr>
          <p:cNvPr id="4" name="Slide Number Placeholder 3">
            <a:extLst>
              <a:ext uri="{FF2B5EF4-FFF2-40B4-BE49-F238E27FC236}">
                <a16:creationId xmlns:a16="http://schemas.microsoft.com/office/drawing/2014/main" id="{CDDE29B3-D5FF-478A-848A-934E75A49FD3}"/>
              </a:ext>
            </a:extLst>
          </p:cNvPr>
          <p:cNvSpPr>
            <a:spLocks noGrp="1"/>
          </p:cNvSpPr>
          <p:nvPr>
            <p:ph type="sldNum" sz="quarter" idx="12"/>
          </p:nvPr>
        </p:nvSpPr>
        <p:spPr/>
        <p:txBody>
          <a:bodyPr/>
          <a:lstStyle/>
          <a:p>
            <a:fld id="{D495E168-DA5E-4888-8D8A-92B118324C14}" type="slidenum">
              <a:rPr lang="ru-RU" smtClean="0"/>
              <a:pPr/>
              <a:t>15</a:t>
            </a:fld>
            <a:endParaRPr lang="ru-RU"/>
          </a:p>
        </p:txBody>
      </p:sp>
      <p:pic>
        <p:nvPicPr>
          <p:cNvPr id="13" name="Picture 4">
            <a:extLst>
              <a:ext uri="{FF2B5EF4-FFF2-40B4-BE49-F238E27FC236}">
                <a16:creationId xmlns:a16="http://schemas.microsoft.com/office/drawing/2014/main" id="{68BE24E7-B111-4969-BF17-33060906FFF1}"/>
              </a:ext>
            </a:extLst>
          </p:cNvPr>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8905" y="5949573"/>
            <a:ext cx="805164" cy="953757"/>
          </a:xfrm>
          <a:prstGeom prst="rect">
            <a:avLst/>
          </a:prstGeom>
          <a:noFill/>
          <a:extLst>
            <a:ext uri="{909E8E84-426E-40DD-AFC4-6F175D3DCCD1}">
              <a14:hiddenFill xmlns:a14="http://schemas.microsoft.com/office/drawing/2010/main">
                <a:solidFill>
                  <a:srgbClr val="FFFFFF"/>
                </a:solidFill>
              </a14:hiddenFill>
            </a:ext>
          </a:extLst>
        </p:spPr>
      </p:pic>
      <p:sp>
        <p:nvSpPr>
          <p:cNvPr id="16" name="Picture Placeholder 15">
            <a:extLst>
              <a:ext uri="{FF2B5EF4-FFF2-40B4-BE49-F238E27FC236}">
                <a16:creationId xmlns:a16="http://schemas.microsoft.com/office/drawing/2014/main" id="{3AE3FF3B-B65A-497F-B96E-67A0C313C4A1}"/>
              </a:ext>
            </a:extLst>
          </p:cNvPr>
          <p:cNvSpPr>
            <a:spLocks noGrp="1"/>
          </p:cNvSpPr>
          <p:nvPr>
            <p:ph type="pic" sz="quarter" idx="17"/>
          </p:nvPr>
        </p:nvSpPr>
        <p:spPr/>
      </p:sp>
      <p:pic>
        <p:nvPicPr>
          <p:cNvPr id="1026" name="Picture 2">
            <a:extLst>
              <a:ext uri="{FF2B5EF4-FFF2-40B4-BE49-F238E27FC236}">
                <a16:creationId xmlns:a16="http://schemas.microsoft.com/office/drawing/2014/main" id="{080D9AD5-EA05-4440-9BFC-DDBF8BC53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784"/>
            <a:ext cx="12192000" cy="5593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360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D24B6-BECF-4BE6-9971-53768392C0BB}"/>
              </a:ext>
            </a:extLst>
          </p:cNvPr>
          <p:cNvSpPr>
            <a:spLocks noGrp="1"/>
          </p:cNvSpPr>
          <p:nvPr>
            <p:ph type="title"/>
          </p:nvPr>
        </p:nvSpPr>
        <p:spPr/>
        <p:txBody>
          <a:bodyPr/>
          <a:lstStyle/>
          <a:p>
            <a:r>
              <a:rPr lang="hy-AM" dirty="0"/>
              <a:t>Շնորհակալություն</a:t>
            </a:r>
            <a:endParaRPr lang="ru-RU" dirty="0"/>
          </a:p>
        </p:txBody>
      </p:sp>
      <p:sp>
        <p:nvSpPr>
          <p:cNvPr id="3" name="Text Placeholder 2">
            <a:extLst>
              <a:ext uri="{FF2B5EF4-FFF2-40B4-BE49-F238E27FC236}">
                <a16:creationId xmlns:a16="http://schemas.microsoft.com/office/drawing/2014/main" id="{D46DC636-DB75-49A5-B764-91FF21804DA0}"/>
              </a:ext>
            </a:extLst>
          </p:cNvPr>
          <p:cNvSpPr>
            <a:spLocks noGrp="1"/>
          </p:cNvSpPr>
          <p:nvPr>
            <p:ph type="body" sz="quarter" idx="16"/>
          </p:nvPr>
        </p:nvSpPr>
        <p:spPr>
          <a:xfrm>
            <a:off x="1610763" y="2003814"/>
            <a:ext cx="5386159" cy="1590724"/>
          </a:xfrm>
        </p:spPr>
        <p:txBody>
          <a:bodyPr/>
          <a:lstStyle/>
          <a:p>
            <a:r>
              <a:rPr lang="hy-AM" sz="4400" dirty="0"/>
              <a:t>Սան Դիեգոյի մասնաճյուղ</a:t>
            </a:r>
            <a:endParaRPr lang="ru-RU" sz="4400" dirty="0"/>
          </a:p>
        </p:txBody>
      </p:sp>
      <p:sp>
        <p:nvSpPr>
          <p:cNvPr id="6" name="Text Placeholder 5">
            <a:extLst>
              <a:ext uri="{FF2B5EF4-FFF2-40B4-BE49-F238E27FC236}">
                <a16:creationId xmlns:a16="http://schemas.microsoft.com/office/drawing/2014/main" id="{459230DA-C209-4406-A9FA-EE60A7827F74}"/>
              </a:ext>
            </a:extLst>
          </p:cNvPr>
          <p:cNvSpPr>
            <a:spLocks noGrp="1"/>
          </p:cNvSpPr>
          <p:nvPr>
            <p:ph type="body" sz="quarter" idx="19"/>
          </p:nvPr>
        </p:nvSpPr>
        <p:spPr/>
        <p:txBody>
          <a:bodyPr/>
          <a:lstStyle/>
          <a:p>
            <a:r>
              <a:rPr lang="en-US"/>
              <a:t>Email:</a:t>
            </a:r>
            <a:endParaRPr lang="ru-RU"/>
          </a:p>
        </p:txBody>
      </p:sp>
      <p:sp>
        <p:nvSpPr>
          <p:cNvPr id="7" name="Text Placeholder 6">
            <a:extLst>
              <a:ext uri="{FF2B5EF4-FFF2-40B4-BE49-F238E27FC236}">
                <a16:creationId xmlns:a16="http://schemas.microsoft.com/office/drawing/2014/main" id="{D10F5C8F-9E7F-4E64-9AF6-329D1654118B}"/>
              </a:ext>
            </a:extLst>
          </p:cNvPr>
          <p:cNvSpPr>
            <a:spLocks noGrp="1"/>
          </p:cNvSpPr>
          <p:nvPr>
            <p:ph type="body" sz="quarter" idx="20"/>
          </p:nvPr>
        </p:nvSpPr>
        <p:spPr>
          <a:xfrm>
            <a:off x="1514205" y="5273936"/>
            <a:ext cx="4367531" cy="365125"/>
          </a:xfrm>
        </p:spPr>
        <p:txBody>
          <a:bodyPr/>
          <a:lstStyle/>
          <a:p>
            <a:r>
              <a:rPr lang="en-US"/>
              <a:t>sandiego@soar-us.org</a:t>
            </a:r>
            <a:endParaRPr lang="ru-RU"/>
          </a:p>
        </p:txBody>
      </p:sp>
      <p:pic>
        <p:nvPicPr>
          <p:cNvPr id="16" name="Picture Placeholder 15">
            <a:extLst>
              <a:ext uri="{FF2B5EF4-FFF2-40B4-BE49-F238E27FC236}">
                <a16:creationId xmlns:a16="http://schemas.microsoft.com/office/drawing/2014/main" id="{9AE9B74E-83A6-4E11-8B41-300A15318533}"/>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28494" r="28494"/>
          <a:stretch/>
        </p:blipFill>
        <p:spPr>
          <a:xfrm>
            <a:off x="5245189" y="1"/>
            <a:ext cx="6943003" cy="5934621"/>
          </a:xfrm>
        </p:spPr>
      </p:pic>
      <p:pic>
        <p:nvPicPr>
          <p:cNvPr id="1026" name="Picture 2">
            <a:extLst>
              <a:ext uri="{FF2B5EF4-FFF2-40B4-BE49-F238E27FC236}">
                <a16:creationId xmlns:a16="http://schemas.microsoft.com/office/drawing/2014/main" id="{1AAF6AE7-F56A-4227-A5E7-6D65C365DF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128" y="5971879"/>
            <a:ext cx="590077" cy="5900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DE0FFF5C-C48D-4442-BF8D-F71CD06A86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4128" y="5971879"/>
            <a:ext cx="590077" cy="5900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6">
            <a:extLst>
              <a:ext uri="{FF2B5EF4-FFF2-40B4-BE49-F238E27FC236}">
                <a16:creationId xmlns:a16="http://schemas.microsoft.com/office/drawing/2014/main" id="{9D85179C-9D86-45F4-B597-2D3017DB002D}"/>
              </a:ext>
            </a:extLst>
          </p:cNvPr>
          <p:cNvSpPr txBox="1">
            <a:spLocks/>
          </p:cNvSpPr>
          <p:nvPr/>
        </p:nvSpPr>
        <p:spPr>
          <a:xfrm>
            <a:off x="2784205" y="6179021"/>
            <a:ext cx="4367531"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500" b="1" i="0" kern="1200">
                <a:solidFill>
                  <a:schemeClr val="accent3"/>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@soarsandiego</a:t>
            </a:r>
            <a:endParaRPr lang="ru-RU"/>
          </a:p>
        </p:txBody>
      </p:sp>
      <p:pic>
        <p:nvPicPr>
          <p:cNvPr id="10" name="Picture 4">
            <a:extLst>
              <a:ext uri="{FF2B5EF4-FFF2-40B4-BE49-F238E27FC236}">
                <a16:creationId xmlns:a16="http://schemas.microsoft.com/office/drawing/2014/main" id="{1D82BAE8-0251-4292-9074-85CBF2790C61}"/>
              </a:ext>
            </a:extLst>
          </p:cNvPr>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22768" y="1894997"/>
            <a:ext cx="1434757" cy="1699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663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8EE8B-1608-4FFC-96B5-595AB97B845A}"/>
              </a:ext>
            </a:extLst>
          </p:cNvPr>
          <p:cNvSpPr>
            <a:spLocks noGrp="1"/>
          </p:cNvSpPr>
          <p:nvPr>
            <p:ph type="title"/>
          </p:nvPr>
        </p:nvSpPr>
        <p:spPr>
          <a:xfrm>
            <a:off x="6096001" y="908050"/>
            <a:ext cx="5317318" cy="782638"/>
          </a:xfrm>
        </p:spPr>
        <p:txBody>
          <a:bodyPr>
            <a:normAutofit fontScale="90000"/>
          </a:bodyPr>
          <a:lstStyle/>
          <a:p>
            <a:r>
              <a:rPr lang="hy-AM" dirty="0"/>
              <a:t>ԲՈՎԱՆԴԱԿՈՒԹՅՈՒՆ</a:t>
            </a:r>
            <a:endParaRPr lang="ru-RU" dirty="0"/>
          </a:p>
        </p:txBody>
      </p:sp>
      <p:sp>
        <p:nvSpPr>
          <p:cNvPr id="3" name="Text Placeholder 2">
            <a:extLst>
              <a:ext uri="{FF2B5EF4-FFF2-40B4-BE49-F238E27FC236}">
                <a16:creationId xmlns:a16="http://schemas.microsoft.com/office/drawing/2014/main" id="{C11093FF-1360-4523-8547-5192EDA8BBF9}"/>
              </a:ext>
            </a:extLst>
          </p:cNvPr>
          <p:cNvSpPr>
            <a:spLocks noGrp="1"/>
          </p:cNvSpPr>
          <p:nvPr>
            <p:ph type="body" sz="quarter" idx="13"/>
          </p:nvPr>
        </p:nvSpPr>
        <p:spPr/>
        <p:txBody>
          <a:bodyPr/>
          <a:lstStyle/>
          <a:p>
            <a:r>
              <a:rPr lang="hy-AM" dirty="0"/>
              <a:t>Սովորել Լաս Վեգասի մասին</a:t>
            </a:r>
            <a:r>
              <a:rPr lang="en-US" dirty="0"/>
              <a:t>, </a:t>
            </a:r>
            <a:r>
              <a:rPr lang="hy-AM" dirty="0"/>
              <a:t>ԱՄՆ</a:t>
            </a:r>
            <a:endParaRPr lang="en-US" dirty="0"/>
          </a:p>
        </p:txBody>
      </p:sp>
      <p:sp>
        <p:nvSpPr>
          <p:cNvPr id="4" name="Text Placeholder 3">
            <a:extLst>
              <a:ext uri="{FF2B5EF4-FFF2-40B4-BE49-F238E27FC236}">
                <a16:creationId xmlns:a16="http://schemas.microsoft.com/office/drawing/2014/main" id="{2B46C56E-82FC-4B02-954F-3AFACF2E8CBA}"/>
              </a:ext>
            </a:extLst>
          </p:cNvPr>
          <p:cNvSpPr>
            <a:spLocks noGrp="1"/>
          </p:cNvSpPr>
          <p:nvPr>
            <p:ph type="body" sz="quarter" idx="14"/>
          </p:nvPr>
        </p:nvSpPr>
        <p:spPr/>
        <p:txBody>
          <a:bodyPr vert="horz" lIns="91440" tIns="45720" rIns="91440" bIns="45720" rtlCol="0" anchor="t">
            <a:normAutofit/>
          </a:bodyPr>
          <a:lstStyle/>
          <a:p>
            <a:pPr marL="179705" indent="-179705"/>
            <a:r>
              <a:rPr lang="hy-AM" sz="2400" dirty="0"/>
              <a:t>Ծանոթություն</a:t>
            </a:r>
            <a:endParaRPr lang="en-US" sz="2000" dirty="0"/>
          </a:p>
          <a:p>
            <a:pPr marL="179705" indent="-179705"/>
            <a:r>
              <a:rPr lang="hy-AM" sz="2400" dirty="0">
                <a:cs typeface="Arial"/>
              </a:rPr>
              <a:t>Կրթություն</a:t>
            </a:r>
            <a:endParaRPr lang="en-US" sz="2400" dirty="0"/>
          </a:p>
          <a:p>
            <a:pPr marL="179705" indent="-179705"/>
            <a:r>
              <a:rPr lang="hy-AM" sz="2400" dirty="0">
                <a:cs typeface="Arial"/>
              </a:rPr>
              <a:t>Սպորտ</a:t>
            </a:r>
            <a:endParaRPr lang="en-US" sz="2400" dirty="0"/>
          </a:p>
          <a:p>
            <a:pPr marL="179705" indent="-179705"/>
            <a:r>
              <a:rPr lang="hy-AM" sz="2400" dirty="0"/>
              <a:t>Տնտեսություն և մշակույթ</a:t>
            </a:r>
            <a:endParaRPr lang="en-US" sz="2000" dirty="0"/>
          </a:p>
          <a:p>
            <a:pPr marL="179705" indent="-179705"/>
            <a:r>
              <a:rPr lang="hy-AM" sz="2400" dirty="0">
                <a:cs typeface="Arial"/>
              </a:rPr>
              <a:t>Դիտարժան վայրեր</a:t>
            </a:r>
            <a:endParaRPr lang="en-US" sz="2400" dirty="0">
              <a:cs typeface="Arial"/>
            </a:endParaRPr>
          </a:p>
        </p:txBody>
      </p:sp>
      <p:sp>
        <p:nvSpPr>
          <p:cNvPr id="6" name="Footer Placeholder 5">
            <a:extLst>
              <a:ext uri="{FF2B5EF4-FFF2-40B4-BE49-F238E27FC236}">
                <a16:creationId xmlns:a16="http://schemas.microsoft.com/office/drawing/2014/main" id="{983F41B9-CDD2-4DAB-9FE1-AA9A8E082060}"/>
              </a:ext>
            </a:extLst>
          </p:cNvPr>
          <p:cNvSpPr>
            <a:spLocks noGrp="1"/>
          </p:cNvSpPr>
          <p:nvPr>
            <p:ph type="ftr" sz="quarter" idx="11"/>
          </p:nvPr>
        </p:nvSpPr>
        <p:spPr/>
        <p:txBody>
          <a:bodyPr/>
          <a:lstStyle/>
          <a:p>
            <a:r>
              <a:rPr lang="en-US" dirty="0"/>
              <a:t>SOAR Las Vegas October 2021</a:t>
            </a:r>
            <a:endParaRPr lang="ru-RU" dirty="0"/>
          </a:p>
        </p:txBody>
      </p:sp>
      <p:sp>
        <p:nvSpPr>
          <p:cNvPr id="7" name="Slide Number Placeholder 6">
            <a:extLst>
              <a:ext uri="{FF2B5EF4-FFF2-40B4-BE49-F238E27FC236}">
                <a16:creationId xmlns:a16="http://schemas.microsoft.com/office/drawing/2014/main" id="{2E6A3C64-206A-47DC-8E31-F719E356D26D}"/>
              </a:ext>
            </a:extLst>
          </p:cNvPr>
          <p:cNvSpPr>
            <a:spLocks noGrp="1"/>
          </p:cNvSpPr>
          <p:nvPr>
            <p:ph type="sldNum" sz="quarter" idx="12"/>
          </p:nvPr>
        </p:nvSpPr>
        <p:spPr/>
        <p:txBody>
          <a:bodyPr/>
          <a:lstStyle/>
          <a:p>
            <a:fld id="{D495E168-DA5E-4888-8D8A-92B118324C14}" type="slidenum">
              <a:rPr lang="ru-RU" smtClean="0"/>
              <a:pPr/>
              <a:t>2</a:t>
            </a:fld>
            <a:endParaRPr lang="ru-RU"/>
          </a:p>
        </p:txBody>
      </p:sp>
      <p:pic>
        <p:nvPicPr>
          <p:cNvPr id="15" name="Picture Placeholder 14">
            <a:extLst>
              <a:ext uri="{FF2B5EF4-FFF2-40B4-BE49-F238E27FC236}">
                <a16:creationId xmlns:a16="http://schemas.microsoft.com/office/drawing/2014/main" id="{BC77F738-3CDA-4F94-B67A-8004C005E00D}"/>
              </a:ext>
            </a:extLst>
          </p:cNvPr>
          <p:cNvPicPr>
            <a:picLocks noGrp="1" noChangeAspect="1"/>
          </p:cNvPicPr>
          <p:nvPr>
            <p:ph type="pic" sz="quarter" idx="15"/>
          </p:nvPr>
        </p:nvPicPr>
        <p:blipFill rotWithShape="1">
          <a:blip>
            <a:extLst>
              <a:ext uri="{28A0092B-C50C-407E-A947-70E740481C1C}">
                <a14:useLocalDpi xmlns:a14="http://schemas.microsoft.com/office/drawing/2010/main" val="0"/>
              </a:ext>
            </a:extLst>
          </a:blip>
          <a:srcRect l="51682" t="-204" r="9618" b="204"/>
          <a:stretch/>
        </p:blipFill>
        <p:spPr>
          <a:xfrm>
            <a:off x="1396781" y="0"/>
            <a:ext cx="4093615" cy="5656330"/>
          </a:xfrm>
        </p:spPr>
      </p:pic>
      <p:pic>
        <p:nvPicPr>
          <p:cNvPr id="17" name="Picture 4">
            <a:extLst>
              <a:ext uri="{FF2B5EF4-FFF2-40B4-BE49-F238E27FC236}">
                <a16:creationId xmlns:a16="http://schemas.microsoft.com/office/drawing/2014/main" id="{4B6DA719-B348-4679-94EA-DC549AB3EB9F}"/>
              </a:ext>
            </a:extLst>
          </p:cNvPr>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8905" y="5949573"/>
            <a:ext cx="805164" cy="953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898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BC1A8D-E693-4704-8E11-5AAB4B40BAEF}"/>
              </a:ext>
            </a:extLst>
          </p:cNvPr>
          <p:cNvSpPr>
            <a:spLocks noGrp="1"/>
          </p:cNvSpPr>
          <p:nvPr>
            <p:ph type="ctrTitle"/>
          </p:nvPr>
        </p:nvSpPr>
        <p:spPr/>
        <p:txBody>
          <a:bodyPr/>
          <a:lstStyle/>
          <a:p>
            <a:r>
              <a:rPr lang="hy-AM" dirty="0"/>
              <a:t>Ծանոթություն</a:t>
            </a:r>
            <a:endParaRPr lang="ru-RU" dirty="0"/>
          </a:p>
        </p:txBody>
      </p:sp>
      <p:sp>
        <p:nvSpPr>
          <p:cNvPr id="5" name="Subtitle 4">
            <a:extLst>
              <a:ext uri="{FF2B5EF4-FFF2-40B4-BE49-F238E27FC236}">
                <a16:creationId xmlns:a16="http://schemas.microsoft.com/office/drawing/2014/main" id="{18F92ECC-81D7-46DF-AF27-3388655CE442}"/>
              </a:ext>
            </a:extLst>
          </p:cNvPr>
          <p:cNvSpPr>
            <a:spLocks noGrp="1"/>
          </p:cNvSpPr>
          <p:nvPr>
            <p:ph type="subTitle" idx="1"/>
          </p:nvPr>
        </p:nvSpPr>
        <p:spPr/>
        <p:txBody>
          <a:bodyPr/>
          <a:lstStyle/>
          <a:p>
            <a:r>
              <a:rPr lang="hy-AM" dirty="0"/>
              <a:t>Տարածքը</a:t>
            </a:r>
            <a:r>
              <a:rPr lang="en-US" dirty="0"/>
              <a:t>,</a:t>
            </a:r>
            <a:r>
              <a:rPr lang="hy-AM" dirty="0"/>
              <a:t> կրթությունը, սպորտը</a:t>
            </a:r>
            <a:r>
              <a:rPr lang="en-US" dirty="0"/>
              <a:t> </a:t>
            </a:r>
            <a:endParaRPr lang="ru-RU" dirty="0"/>
          </a:p>
        </p:txBody>
      </p:sp>
      <p:sp>
        <p:nvSpPr>
          <p:cNvPr id="11" name="Footer Placeholder 10">
            <a:extLst>
              <a:ext uri="{FF2B5EF4-FFF2-40B4-BE49-F238E27FC236}">
                <a16:creationId xmlns:a16="http://schemas.microsoft.com/office/drawing/2014/main" id="{1B906A6D-64CC-4021-B842-B0B179AB3E27}"/>
              </a:ext>
            </a:extLst>
          </p:cNvPr>
          <p:cNvSpPr>
            <a:spLocks noGrp="1"/>
          </p:cNvSpPr>
          <p:nvPr>
            <p:ph type="ftr" sz="quarter" idx="11"/>
          </p:nvPr>
        </p:nvSpPr>
        <p:spPr/>
        <p:txBody>
          <a:bodyPr/>
          <a:lstStyle/>
          <a:p>
            <a:r>
              <a:rPr lang="en-US"/>
              <a:t>SOAR Las Vegas October 2021</a:t>
            </a:r>
            <a:endParaRPr lang="ru-RU"/>
          </a:p>
        </p:txBody>
      </p:sp>
      <p:sp>
        <p:nvSpPr>
          <p:cNvPr id="12" name="Slide Number Placeholder 11">
            <a:extLst>
              <a:ext uri="{FF2B5EF4-FFF2-40B4-BE49-F238E27FC236}">
                <a16:creationId xmlns:a16="http://schemas.microsoft.com/office/drawing/2014/main" id="{B5E4C005-CB50-4CBB-83F0-3393A7AC6211}"/>
              </a:ext>
            </a:extLst>
          </p:cNvPr>
          <p:cNvSpPr>
            <a:spLocks noGrp="1"/>
          </p:cNvSpPr>
          <p:nvPr>
            <p:ph type="sldNum" sz="quarter" idx="12"/>
          </p:nvPr>
        </p:nvSpPr>
        <p:spPr/>
        <p:txBody>
          <a:bodyPr/>
          <a:lstStyle/>
          <a:p>
            <a:fld id="{D495E168-DA5E-4888-8D8A-92B118324C14}" type="slidenum">
              <a:rPr lang="ru-RU" smtClean="0"/>
              <a:pPr/>
              <a:t>3</a:t>
            </a:fld>
            <a:endParaRPr lang="ru-RU"/>
          </a:p>
        </p:txBody>
      </p:sp>
      <p:pic>
        <p:nvPicPr>
          <p:cNvPr id="25" name="Picture Placeholder 24">
            <a:extLst>
              <a:ext uri="{FF2B5EF4-FFF2-40B4-BE49-F238E27FC236}">
                <a16:creationId xmlns:a16="http://schemas.microsoft.com/office/drawing/2014/main" id="{D36AA205-D060-4659-8919-AA2B789A4C51}"/>
              </a:ext>
            </a:extLst>
          </p:cNvPr>
          <p:cNvPicPr>
            <a:picLocks noGrp="1" noChangeAspect="1"/>
          </p:cNvPicPr>
          <p:nvPr>
            <p:ph type="pic" sz="quarter" idx="13"/>
          </p:nvPr>
        </p:nvPicPr>
        <p:blipFill>
          <a:blip>
            <a:extLst>
              <a:ext uri="{28A0092B-C50C-407E-A947-70E740481C1C}">
                <a14:useLocalDpi xmlns:a14="http://schemas.microsoft.com/office/drawing/2010/main" val="0"/>
              </a:ext>
            </a:extLst>
          </a:blip>
          <a:srcRect t="20595" b="20595"/>
          <a:stretch/>
        </p:blipFill>
        <p:spPr>
          <a:xfrm>
            <a:off x="912412" y="2373273"/>
            <a:ext cx="11271651" cy="2549580"/>
          </a:xfrm>
        </p:spPr>
      </p:pic>
      <p:pic>
        <p:nvPicPr>
          <p:cNvPr id="26" name="Picture 4">
            <a:extLst>
              <a:ext uri="{FF2B5EF4-FFF2-40B4-BE49-F238E27FC236}">
                <a16:creationId xmlns:a16="http://schemas.microsoft.com/office/drawing/2014/main" id="{1EB21C89-6C53-4DCB-89D9-67F49E66D2D1}"/>
              </a:ext>
            </a:extLst>
          </p:cNvPr>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8905" y="5949573"/>
            <a:ext cx="805164" cy="953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211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F7489ED8-036A-482C-81DC-C59F6E122449}"/>
              </a:ext>
            </a:extLst>
          </p:cNvPr>
          <p:cNvPicPr>
            <a:picLocks noChangeAspect="1" noChangeArrowheads="1"/>
          </p:cNvPicPr>
          <p:nvPr/>
        </p:nvPicPr>
        <p:blipFill rotWithShape="1">
          <a:blip>
            <a:extLst>
              <a:ext uri="{28A0092B-C50C-407E-A947-70E740481C1C}">
                <a14:useLocalDpi xmlns:a14="http://schemas.microsoft.com/office/drawing/2010/main" val="0"/>
              </a:ext>
            </a:extLst>
          </a:blip>
          <a:srcRect t="4133" b="15639"/>
          <a:stretch/>
        </p:blipFill>
        <p:spPr bwMode="auto">
          <a:xfrm>
            <a:off x="1457731" y="0"/>
            <a:ext cx="8557168" cy="6865211"/>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4C5FF61B-147F-4149-9E50-36696641E103}"/>
              </a:ext>
            </a:extLst>
          </p:cNvPr>
          <p:cNvSpPr>
            <a:spLocks noGrp="1"/>
          </p:cNvSpPr>
          <p:nvPr>
            <p:ph type="ftr" sz="quarter" idx="11"/>
          </p:nvPr>
        </p:nvSpPr>
        <p:spPr>
          <a:xfrm>
            <a:off x="21350" y="5613310"/>
            <a:ext cx="1338901" cy="365125"/>
          </a:xfrm>
        </p:spPr>
        <p:txBody>
          <a:bodyPr/>
          <a:lstStyle/>
          <a:p>
            <a:r>
              <a:rPr lang="en-US"/>
              <a:t>SOAR Las Vegas October 2021</a:t>
            </a:r>
            <a:endParaRPr lang="ru-RU"/>
          </a:p>
        </p:txBody>
      </p:sp>
      <p:sp>
        <p:nvSpPr>
          <p:cNvPr id="5" name="Slide Number Placeholder 4">
            <a:extLst>
              <a:ext uri="{FF2B5EF4-FFF2-40B4-BE49-F238E27FC236}">
                <a16:creationId xmlns:a16="http://schemas.microsoft.com/office/drawing/2014/main" id="{CFEE48EC-430B-4D42-9565-527E52286C4D}"/>
              </a:ext>
            </a:extLst>
          </p:cNvPr>
          <p:cNvSpPr>
            <a:spLocks noGrp="1"/>
          </p:cNvSpPr>
          <p:nvPr>
            <p:ph type="sldNum" sz="quarter" idx="12"/>
          </p:nvPr>
        </p:nvSpPr>
        <p:spPr/>
        <p:txBody>
          <a:bodyPr/>
          <a:lstStyle/>
          <a:p>
            <a:fld id="{D495E168-DA5E-4888-8D8A-92B118324C14}" type="slidenum">
              <a:rPr lang="ru-RU" smtClean="0"/>
              <a:pPr/>
              <a:t>4</a:t>
            </a:fld>
            <a:endParaRPr lang="ru-RU"/>
          </a:p>
        </p:txBody>
      </p:sp>
      <p:sp>
        <p:nvSpPr>
          <p:cNvPr id="18" name="Title 17">
            <a:extLst>
              <a:ext uri="{FF2B5EF4-FFF2-40B4-BE49-F238E27FC236}">
                <a16:creationId xmlns:a16="http://schemas.microsoft.com/office/drawing/2014/main" id="{25FFEE72-AB8A-420C-9EA9-F1B95DCFAADD}"/>
              </a:ext>
            </a:extLst>
          </p:cNvPr>
          <p:cNvSpPr>
            <a:spLocks noGrp="1"/>
          </p:cNvSpPr>
          <p:nvPr>
            <p:ph type="title"/>
          </p:nvPr>
        </p:nvSpPr>
        <p:spPr>
          <a:xfrm rot="16200000">
            <a:off x="10062369" y="4055085"/>
            <a:ext cx="3518542" cy="740720"/>
          </a:xfrm>
        </p:spPr>
        <p:txBody>
          <a:bodyPr/>
          <a:lstStyle/>
          <a:p>
            <a:r>
              <a:rPr lang="hy-AM" b="0" dirty="0">
                <a:latin typeface="MACCOS DOUBLE Demo" panose="02000500000000000000" pitchFamily="2" charset="0"/>
              </a:rPr>
              <a:t>Տարածքը</a:t>
            </a:r>
            <a:endParaRPr lang="en-US" b="0" dirty="0">
              <a:latin typeface="MACCOS DOUBLE Demo" panose="02000500000000000000" pitchFamily="2" charset="0"/>
            </a:endParaRPr>
          </a:p>
        </p:txBody>
      </p:sp>
      <p:pic>
        <p:nvPicPr>
          <p:cNvPr id="22" name="Picture 4">
            <a:extLst>
              <a:ext uri="{FF2B5EF4-FFF2-40B4-BE49-F238E27FC236}">
                <a16:creationId xmlns:a16="http://schemas.microsoft.com/office/drawing/2014/main" id="{32621CB8-CA4B-4922-A382-C4E39464144B}"/>
              </a:ext>
            </a:extLst>
          </p:cNvPr>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8905" y="5949573"/>
            <a:ext cx="805164" cy="953757"/>
          </a:xfrm>
          <a:prstGeom prst="rect">
            <a:avLst/>
          </a:prstGeom>
          <a:noFill/>
          <a:extLst>
            <a:ext uri="{909E8E84-426E-40DD-AFC4-6F175D3DCCD1}">
              <a14:hiddenFill xmlns:a14="http://schemas.microsoft.com/office/drawing/2010/main">
                <a:solidFill>
                  <a:srgbClr val="FFFFFF"/>
                </a:solidFill>
              </a14:hiddenFill>
            </a:ext>
          </a:extLst>
        </p:spPr>
      </p:pic>
      <p:sp>
        <p:nvSpPr>
          <p:cNvPr id="19" name="Star: 5 Points 18">
            <a:extLst>
              <a:ext uri="{FF2B5EF4-FFF2-40B4-BE49-F238E27FC236}">
                <a16:creationId xmlns:a16="http://schemas.microsoft.com/office/drawing/2014/main" id="{91A36FEC-919C-4F68-917D-97E764FAA833}"/>
              </a:ext>
            </a:extLst>
          </p:cNvPr>
          <p:cNvSpPr/>
          <p:nvPr/>
        </p:nvSpPr>
        <p:spPr>
          <a:xfrm>
            <a:off x="2874133" y="3343296"/>
            <a:ext cx="359923" cy="330740"/>
          </a:xfrm>
          <a:prstGeom prst="star5">
            <a:avLst/>
          </a:prstGeom>
          <a:solidFill>
            <a:srgbClr val="FF0000"/>
          </a:solidFill>
          <a:ln w="12700" cap="flat">
            <a:solidFill>
              <a:schemeClr val="accent6">
                <a:lumMod val="60000"/>
                <a:lumOff val="40000"/>
              </a:schemeClr>
            </a:solidFill>
            <a:prstDash val="solid"/>
            <a:miter/>
          </a:ln>
        </p:spPr>
        <p:txBody>
          <a:bodyPr rtlCol="0" anchor="ctr"/>
          <a:lstStyle/>
          <a:p>
            <a:pPr algn="l"/>
            <a:endParaRPr lang="en-US"/>
          </a:p>
        </p:txBody>
      </p:sp>
      <p:sp>
        <p:nvSpPr>
          <p:cNvPr id="24" name="Subtitle 4">
            <a:extLst>
              <a:ext uri="{FF2B5EF4-FFF2-40B4-BE49-F238E27FC236}">
                <a16:creationId xmlns:a16="http://schemas.microsoft.com/office/drawing/2014/main" id="{60D07A10-68EB-4596-96A2-3FC7E5CADC86}"/>
              </a:ext>
            </a:extLst>
          </p:cNvPr>
          <p:cNvSpPr txBox="1">
            <a:spLocks/>
          </p:cNvSpPr>
          <p:nvPr/>
        </p:nvSpPr>
        <p:spPr>
          <a:xfrm>
            <a:off x="1422802" y="3647609"/>
            <a:ext cx="2006185" cy="496223"/>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500" b="1" kern="1200">
                <a:solidFill>
                  <a:schemeClr val="accent3"/>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hy-AM" sz="2800" dirty="0"/>
              <a:t>Լաս Վեգաս</a:t>
            </a:r>
            <a:endParaRPr lang="ru-RU" sz="2800" dirty="0"/>
          </a:p>
        </p:txBody>
      </p:sp>
    </p:spTree>
    <p:extLst>
      <p:ext uri="{BB962C8B-B14F-4D97-AF65-F5344CB8AC3E}">
        <p14:creationId xmlns:p14="http://schemas.microsoft.com/office/powerpoint/2010/main" val="1228216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5FF61B-147F-4149-9E50-36696641E103}"/>
              </a:ext>
            </a:extLst>
          </p:cNvPr>
          <p:cNvSpPr>
            <a:spLocks noGrp="1"/>
          </p:cNvSpPr>
          <p:nvPr>
            <p:ph type="ftr" sz="quarter" idx="11"/>
          </p:nvPr>
        </p:nvSpPr>
        <p:spPr>
          <a:xfrm>
            <a:off x="1016475" y="5999381"/>
            <a:ext cx="2264650" cy="365125"/>
          </a:xfrm>
        </p:spPr>
        <p:txBody>
          <a:bodyPr/>
          <a:lstStyle/>
          <a:p>
            <a:r>
              <a:rPr lang="en-US"/>
              <a:t>SOAR Las Vegas October 2021</a:t>
            </a:r>
            <a:endParaRPr lang="ru-RU"/>
          </a:p>
        </p:txBody>
      </p:sp>
      <p:sp>
        <p:nvSpPr>
          <p:cNvPr id="5" name="Slide Number Placeholder 4">
            <a:extLst>
              <a:ext uri="{FF2B5EF4-FFF2-40B4-BE49-F238E27FC236}">
                <a16:creationId xmlns:a16="http://schemas.microsoft.com/office/drawing/2014/main" id="{CFEE48EC-430B-4D42-9565-527E52286C4D}"/>
              </a:ext>
            </a:extLst>
          </p:cNvPr>
          <p:cNvSpPr>
            <a:spLocks noGrp="1"/>
          </p:cNvSpPr>
          <p:nvPr>
            <p:ph type="sldNum" sz="quarter" idx="12"/>
          </p:nvPr>
        </p:nvSpPr>
        <p:spPr/>
        <p:txBody>
          <a:bodyPr/>
          <a:lstStyle/>
          <a:p>
            <a:fld id="{D495E168-DA5E-4888-8D8A-92B118324C14}" type="slidenum">
              <a:rPr lang="ru-RU" smtClean="0"/>
              <a:pPr/>
              <a:t>5</a:t>
            </a:fld>
            <a:endParaRPr lang="ru-RU"/>
          </a:p>
        </p:txBody>
      </p:sp>
      <p:sp>
        <p:nvSpPr>
          <p:cNvPr id="18" name="Title 17">
            <a:extLst>
              <a:ext uri="{FF2B5EF4-FFF2-40B4-BE49-F238E27FC236}">
                <a16:creationId xmlns:a16="http://schemas.microsoft.com/office/drawing/2014/main" id="{25FFEE72-AB8A-420C-9EA9-F1B95DCFAADD}"/>
              </a:ext>
            </a:extLst>
          </p:cNvPr>
          <p:cNvSpPr>
            <a:spLocks noGrp="1"/>
          </p:cNvSpPr>
          <p:nvPr>
            <p:ph type="title"/>
          </p:nvPr>
        </p:nvSpPr>
        <p:spPr>
          <a:xfrm>
            <a:off x="4093831" y="689096"/>
            <a:ext cx="3518542" cy="740720"/>
          </a:xfrm>
        </p:spPr>
        <p:txBody>
          <a:bodyPr/>
          <a:lstStyle/>
          <a:p>
            <a:r>
              <a:rPr lang="hy-AM" b="0" dirty="0">
                <a:latin typeface="MACCOS DOUBLE Demo" panose="02000500000000000000" pitchFamily="2" charset="0"/>
              </a:rPr>
              <a:t>Կրթություն</a:t>
            </a:r>
            <a:endParaRPr lang="en-US" b="0" dirty="0">
              <a:latin typeface="MACCOS DOUBLE Demo" panose="02000500000000000000" pitchFamily="2" charset="0"/>
            </a:endParaRPr>
          </a:p>
        </p:txBody>
      </p:sp>
      <p:pic>
        <p:nvPicPr>
          <p:cNvPr id="22" name="Picture 4">
            <a:extLst>
              <a:ext uri="{FF2B5EF4-FFF2-40B4-BE49-F238E27FC236}">
                <a16:creationId xmlns:a16="http://schemas.microsoft.com/office/drawing/2014/main" id="{32621CB8-CA4B-4922-A382-C4E39464144B}"/>
              </a:ext>
            </a:extLst>
          </p:cNvPr>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33036" y="5816819"/>
            <a:ext cx="805164" cy="953757"/>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3">
            <a:extLst>
              <a:ext uri="{FF2B5EF4-FFF2-40B4-BE49-F238E27FC236}">
                <a16:creationId xmlns:a16="http://schemas.microsoft.com/office/drawing/2014/main" id="{8417ED09-BE87-428F-AAB1-81A407C2E4D0}"/>
              </a:ext>
            </a:extLst>
          </p:cNvPr>
          <p:cNvSpPr txBox="1">
            <a:spLocks/>
          </p:cNvSpPr>
          <p:nvPr/>
        </p:nvSpPr>
        <p:spPr>
          <a:xfrm>
            <a:off x="4399622" y="1929466"/>
            <a:ext cx="3642953" cy="3651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i="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y-AM" dirty="0"/>
              <a:t>Ուսանողական գործունեություն</a:t>
            </a:r>
            <a:endParaRPr lang="en-US" dirty="0"/>
          </a:p>
        </p:txBody>
      </p:sp>
      <p:pic>
        <p:nvPicPr>
          <p:cNvPr id="1026" name="Picture 2" descr="items.[0].image.alt">
            <a:extLst>
              <a:ext uri="{FF2B5EF4-FFF2-40B4-BE49-F238E27FC236}">
                <a16:creationId xmlns:a16="http://schemas.microsoft.com/office/drawing/2014/main" id="{06BB318D-07B0-4144-A9E3-B07B6F07BC92}"/>
              </a:ext>
            </a:extLst>
          </p:cNvPr>
          <p:cNvPicPr>
            <a:picLocks noChangeAspect="1" noChangeArrowheads="1"/>
          </p:cNvPicPr>
          <p:nvPr/>
        </p:nvPicPr>
        <p:blipFill rotWithShape="1">
          <a:blip>
            <a:extLst>
              <a:ext uri="{28A0092B-C50C-407E-A947-70E740481C1C}">
                <a14:useLocalDpi xmlns:a14="http://schemas.microsoft.com/office/drawing/2010/main" val="0"/>
              </a:ext>
            </a:extLst>
          </a:blip>
          <a:srcRect l="9957" r="30652"/>
          <a:stretch/>
        </p:blipFill>
        <p:spPr bwMode="auto">
          <a:xfrm>
            <a:off x="577769" y="2294592"/>
            <a:ext cx="3530048" cy="33329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p 10 Nevada high school football players from the Class of 2021 - MaxPreps">
            <a:extLst>
              <a:ext uri="{FF2B5EF4-FFF2-40B4-BE49-F238E27FC236}">
                <a16:creationId xmlns:a16="http://schemas.microsoft.com/office/drawing/2014/main" id="{BF5093CE-5965-4099-98CA-5F8808140884}"/>
              </a:ext>
            </a:extLst>
          </p:cNvPr>
          <p:cNvPicPr>
            <a:picLocks noChangeAspect="1" noChangeArrowheads="1"/>
          </p:cNvPicPr>
          <p:nvPr/>
        </p:nvPicPr>
        <p:blipFill rotWithShape="1">
          <a:blip>
            <a:extLst>
              <a:ext uri="{28A0092B-C50C-407E-A947-70E740481C1C}">
                <a14:useLocalDpi xmlns:a14="http://schemas.microsoft.com/office/drawing/2010/main" val="0"/>
              </a:ext>
            </a:extLst>
          </a:blip>
          <a:srcRect l="8491" r="15021"/>
          <a:stretch/>
        </p:blipFill>
        <p:spPr bwMode="auto">
          <a:xfrm>
            <a:off x="4463579" y="2282827"/>
            <a:ext cx="3530047" cy="33570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iversity of Nevada, Las Vegas - CUMU">
            <a:extLst>
              <a:ext uri="{FF2B5EF4-FFF2-40B4-BE49-F238E27FC236}">
                <a16:creationId xmlns:a16="http://schemas.microsoft.com/office/drawing/2014/main" id="{0BFE277B-8123-4322-B59E-5F6CFC62F0D1}"/>
              </a:ext>
            </a:extLst>
          </p:cNvPr>
          <p:cNvPicPr>
            <a:picLocks noChangeAspect="1" noChangeArrowheads="1"/>
          </p:cNvPicPr>
          <p:nvPr/>
        </p:nvPicPr>
        <p:blipFill rotWithShape="1">
          <a:blip>
            <a:extLst>
              <a:ext uri="{28A0092B-C50C-407E-A947-70E740481C1C}">
                <a14:useLocalDpi xmlns:a14="http://schemas.microsoft.com/office/drawing/2010/main" val="0"/>
              </a:ext>
            </a:extLst>
          </a:blip>
          <a:srcRect l="10397" r="19502"/>
          <a:stretch/>
        </p:blipFill>
        <p:spPr bwMode="auto">
          <a:xfrm>
            <a:off x="8349388" y="2294592"/>
            <a:ext cx="3530047" cy="3357097"/>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23">
            <a:extLst>
              <a:ext uri="{FF2B5EF4-FFF2-40B4-BE49-F238E27FC236}">
                <a16:creationId xmlns:a16="http://schemas.microsoft.com/office/drawing/2014/main" id="{5272F360-0821-4B32-891E-20EE8A455934}"/>
              </a:ext>
            </a:extLst>
          </p:cNvPr>
          <p:cNvSpPr txBox="1">
            <a:spLocks/>
          </p:cNvSpPr>
          <p:nvPr/>
        </p:nvSpPr>
        <p:spPr>
          <a:xfrm>
            <a:off x="185738" y="1917701"/>
            <a:ext cx="3908093" cy="3651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i="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y-AM" dirty="0"/>
              <a:t>«Քլարք Քաունթի սքուլ դիսթրիքթ»</a:t>
            </a:r>
            <a:endParaRPr lang="en-US" dirty="0"/>
          </a:p>
        </p:txBody>
      </p:sp>
      <p:sp>
        <p:nvSpPr>
          <p:cNvPr id="16" name="Text Placeholder 23">
            <a:extLst>
              <a:ext uri="{FF2B5EF4-FFF2-40B4-BE49-F238E27FC236}">
                <a16:creationId xmlns:a16="http://schemas.microsoft.com/office/drawing/2014/main" id="{D371D1D5-6510-4D61-B5A4-68E53F56BF34}"/>
              </a:ext>
            </a:extLst>
          </p:cNvPr>
          <p:cNvSpPr txBox="1">
            <a:spLocks/>
          </p:cNvSpPr>
          <p:nvPr/>
        </p:nvSpPr>
        <p:spPr>
          <a:xfrm>
            <a:off x="8106532" y="1989776"/>
            <a:ext cx="4085467" cy="3651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i="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y-AM" dirty="0"/>
              <a:t>Նևադայի համալսարան, Լաս Վեգաս</a:t>
            </a:r>
            <a:endParaRPr lang="en-US" dirty="0"/>
          </a:p>
        </p:txBody>
      </p:sp>
    </p:spTree>
    <p:extLst>
      <p:ext uri="{BB962C8B-B14F-4D97-AF65-F5344CB8AC3E}">
        <p14:creationId xmlns:p14="http://schemas.microsoft.com/office/powerpoint/2010/main" val="1762445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5FF61B-147F-4149-9E50-36696641E103}"/>
              </a:ext>
            </a:extLst>
          </p:cNvPr>
          <p:cNvSpPr>
            <a:spLocks noGrp="1"/>
          </p:cNvSpPr>
          <p:nvPr>
            <p:ph type="ftr" sz="quarter" idx="11"/>
          </p:nvPr>
        </p:nvSpPr>
        <p:spPr>
          <a:xfrm>
            <a:off x="804434" y="6243888"/>
            <a:ext cx="2264650" cy="365125"/>
          </a:xfrm>
        </p:spPr>
        <p:txBody>
          <a:bodyPr/>
          <a:lstStyle/>
          <a:p>
            <a:r>
              <a:rPr lang="en-US"/>
              <a:t>SOAR Las Vegas October 2021</a:t>
            </a:r>
            <a:endParaRPr lang="ru-RU"/>
          </a:p>
        </p:txBody>
      </p:sp>
      <p:sp>
        <p:nvSpPr>
          <p:cNvPr id="5" name="Slide Number Placeholder 4">
            <a:extLst>
              <a:ext uri="{FF2B5EF4-FFF2-40B4-BE49-F238E27FC236}">
                <a16:creationId xmlns:a16="http://schemas.microsoft.com/office/drawing/2014/main" id="{CFEE48EC-430B-4D42-9565-527E52286C4D}"/>
              </a:ext>
            </a:extLst>
          </p:cNvPr>
          <p:cNvSpPr>
            <a:spLocks noGrp="1"/>
          </p:cNvSpPr>
          <p:nvPr>
            <p:ph type="sldNum" sz="quarter" idx="12"/>
          </p:nvPr>
        </p:nvSpPr>
        <p:spPr/>
        <p:txBody>
          <a:bodyPr/>
          <a:lstStyle/>
          <a:p>
            <a:fld id="{D495E168-DA5E-4888-8D8A-92B118324C14}" type="slidenum">
              <a:rPr lang="ru-RU" smtClean="0"/>
              <a:pPr/>
              <a:t>6</a:t>
            </a:fld>
            <a:endParaRPr lang="ru-RU"/>
          </a:p>
        </p:txBody>
      </p:sp>
      <p:sp>
        <p:nvSpPr>
          <p:cNvPr id="18" name="Title 17">
            <a:extLst>
              <a:ext uri="{FF2B5EF4-FFF2-40B4-BE49-F238E27FC236}">
                <a16:creationId xmlns:a16="http://schemas.microsoft.com/office/drawing/2014/main" id="{25FFEE72-AB8A-420C-9EA9-F1B95DCFAADD}"/>
              </a:ext>
            </a:extLst>
          </p:cNvPr>
          <p:cNvSpPr>
            <a:spLocks noGrp="1"/>
          </p:cNvSpPr>
          <p:nvPr>
            <p:ph type="title"/>
          </p:nvPr>
        </p:nvSpPr>
        <p:spPr>
          <a:xfrm>
            <a:off x="4060722" y="644198"/>
            <a:ext cx="4070555" cy="928791"/>
          </a:xfrm>
        </p:spPr>
        <p:txBody>
          <a:bodyPr>
            <a:normAutofit/>
          </a:bodyPr>
          <a:lstStyle/>
          <a:p>
            <a:r>
              <a:rPr lang="hy-AM" sz="4400" dirty="0">
                <a:latin typeface="MACCOS DOUBLE Demo" panose="02000500000000000000" pitchFamily="2" charset="0"/>
              </a:rPr>
              <a:t>Սպորտ</a:t>
            </a:r>
            <a:endParaRPr lang="en-US" sz="4400" dirty="0">
              <a:latin typeface="MACCOS DOUBLE Demo" panose="02000500000000000000" pitchFamily="2" charset="0"/>
            </a:endParaRPr>
          </a:p>
        </p:txBody>
      </p:sp>
      <p:pic>
        <p:nvPicPr>
          <p:cNvPr id="22" name="Picture 4">
            <a:extLst>
              <a:ext uri="{FF2B5EF4-FFF2-40B4-BE49-F238E27FC236}">
                <a16:creationId xmlns:a16="http://schemas.microsoft.com/office/drawing/2014/main" id="{32621CB8-CA4B-4922-A382-C4E39464144B}"/>
              </a:ext>
            </a:extLst>
          </p:cNvPr>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8905" y="5949573"/>
            <a:ext cx="805164" cy="953757"/>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3">
            <a:extLst>
              <a:ext uri="{FF2B5EF4-FFF2-40B4-BE49-F238E27FC236}">
                <a16:creationId xmlns:a16="http://schemas.microsoft.com/office/drawing/2014/main" id="{8417ED09-BE87-428F-AAB1-81A407C2E4D0}"/>
              </a:ext>
            </a:extLst>
          </p:cNvPr>
          <p:cNvSpPr txBox="1">
            <a:spLocks/>
          </p:cNvSpPr>
          <p:nvPr/>
        </p:nvSpPr>
        <p:spPr>
          <a:xfrm>
            <a:off x="8058150" y="1987001"/>
            <a:ext cx="3353838" cy="70544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800" b="1" i="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hy-AM" dirty="0"/>
          </a:p>
          <a:p>
            <a:r>
              <a:rPr lang="hy-AM" dirty="0"/>
              <a:t>«Ալեգիանթ ստադիում»</a:t>
            </a:r>
            <a:endParaRPr lang="en-US" dirty="0"/>
          </a:p>
        </p:txBody>
      </p:sp>
      <p:sp>
        <p:nvSpPr>
          <p:cNvPr id="14" name="Text Placeholder 23">
            <a:extLst>
              <a:ext uri="{FF2B5EF4-FFF2-40B4-BE49-F238E27FC236}">
                <a16:creationId xmlns:a16="http://schemas.microsoft.com/office/drawing/2014/main" id="{1CF41A77-CD92-4D37-9442-E67E9A7B001D}"/>
              </a:ext>
            </a:extLst>
          </p:cNvPr>
          <p:cNvSpPr txBox="1">
            <a:spLocks/>
          </p:cNvSpPr>
          <p:nvPr/>
        </p:nvSpPr>
        <p:spPr>
          <a:xfrm>
            <a:off x="3987184" y="2287102"/>
            <a:ext cx="3656629" cy="40216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800" b="1" i="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y-AM" dirty="0">
                <a:cs typeface="Arial"/>
              </a:rPr>
              <a:t>«Լաս Վեգաս գոլդեն նայթս»</a:t>
            </a:r>
            <a:endParaRPr lang="en-US" dirty="0">
              <a:cs typeface="Arial"/>
            </a:endParaRPr>
          </a:p>
        </p:txBody>
      </p:sp>
      <p:pic>
        <p:nvPicPr>
          <p:cNvPr id="2050" name="Picture 2" descr="Henderson to host Las Vegas Aces watch party on Sunday | Las Vegas Sports |  fox5vegas.com">
            <a:extLst>
              <a:ext uri="{FF2B5EF4-FFF2-40B4-BE49-F238E27FC236}">
                <a16:creationId xmlns:a16="http://schemas.microsoft.com/office/drawing/2014/main" id="{7ECE69E8-14D7-4069-B0B4-8A88B280CFAB}"/>
              </a:ext>
            </a:extLst>
          </p:cNvPr>
          <p:cNvPicPr>
            <a:picLocks noChangeAspect="1" noChangeArrowheads="1"/>
          </p:cNvPicPr>
          <p:nvPr/>
        </p:nvPicPr>
        <p:blipFill rotWithShape="1">
          <a:blip>
            <a:extLst>
              <a:ext uri="{28A0092B-C50C-407E-A947-70E740481C1C}">
                <a14:useLocalDpi xmlns:a14="http://schemas.microsoft.com/office/drawing/2010/main" val="0"/>
              </a:ext>
            </a:extLst>
          </a:blip>
          <a:srcRect l="3467" r="3590"/>
          <a:stretch/>
        </p:blipFill>
        <p:spPr bwMode="auto">
          <a:xfrm>
            <a:off x="-18905" y="2639890"/>
            <a:ext cx="3777837" cy="27131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as Vegas Enjoying Golden First Season In NHL | Only A Game">
            <a:extLst>
              <a:ext uri="{FF2B5EF4-FFF2-40B4-BE49-F238E27FC236}">
                <a16:creationId xmlns:a16="http://schemas.microsoft.com/office/drawing/2014/main" id="{A3EB0BC5-D02B-46AC-9C1F-5C9B92AFDDB9}"/>
              </a:ext>
            </a:extLst>
          </p:cNvPr>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3987184" y="2689269"/>
            <a:ext cx="3842714" cy="27206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llegiant Stadium redefines Las Vegas skyline with night-time flyover">
            <a:extLst>
              <a:ext uri="{FF2B5EF4-FFF2-40B4-BE49-F238E27FC236}">
                <a16:creationId xmlns:a16="http://schemas.microsoft.com/office/drawing/2014/main" id="{44299A2B-3AF6-494A-8031-95A05C06B657}"/>
              </a:ext>
            </a:extLst>
          </p:cNvPr>
          <p:cNvPicPr>
            <a:picLocks noChangeAspect="1" noChangeArrowheads="1"/>
          </p:cNvPicPr>
          <p:nvPr/>
        </p:nvPicPr>
        <p:blipFill rotWithShape="1">
          <a:blip>
            <a:extLst>
              <a:ext uri="{28A0092B-C50C-407E-A947-70E740481C1C}">
                <a14:useLocalDpi xmlns:a14="http://schemas.microsoft.com/office/drawing/2010/main" val="0"/>
              </a:ext>
            </a:extLst>
          </a:blip>
          <a:srcRect l="10256" r="7606"/>
          <a:stretch/>
        </p:blipFill>
        <p:spPr bwMode="auto">
          <a:xfrm>
            <a:off x="8058150" y="2689269"/>
            <a:ext cx="3962400" cy="2713538"/>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23">
            <a:extLst>
              <a:ext uri="{FF2B5EF4-FFF2-40B4-BE49-F238E27FC236}">
                <a16:creationId xmlns:a16="http://schemas.microsoft.com/office/drawing/2014/main" id="{FAD0ACA6-5EB3-40EE-BD7C-1E89392F4C80}"/>
              </a:ext>
            </a:extLst>
          </p:cNvPr>
          <p:cNvSpPr txBox="1">
            <a:spLocks/>
          </p:cNvSpPr>
          <p:nvPr/>
        </p:nvSpPr>
        <p:spPr>
          <a:xfrm>
            <a:off x="337557" y="2358054"/>
            <a:ext cx="3159228" cy="40216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800" b="1" i="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y-AM" dirty="0">
                <a:cs typeface="Arial"/>
              </a:rPr>
              <a:t>«Լաս Վեգաս էյսիս»</a:t>
            </a:r>
            <a:endParaRPr lang="en-US" dirty="0">
              <a:cs typeface="Arial"/>
            </a:endParaRPr>
          </a:p>
        </p:txBody>
      </p:sp>
    </p:spTree>
    <p:extLst>
      <p:ext uri="{BB962C8B-B14F-4D97-AF65-F5344CB8AC3E}">
        <p14:creationId xmlns:p14="http://schemas.microsoft.com/office/powerpoint/2010/main" val="3571285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5FF61B-147F-4149-9E50-36696641E103}"/>
              </a:ext>
            </a:extLst>
          </p:cNvPr>
          <p:cNvSpPr>
            <a:spLocks noGrp="1"/>
          </p:cNvSpPr>
          <p:nvPr>
            <p:ph type="ftr" sz="quarter" idx="11"/>
          </p:nvPr>
        </p:nvSpPr>
        <p:spPr>
          <a:xfrm>
            <a:off x="828522" y="6424209"/>
            <a:ext cx="2264650" cy="365125"/>
          </a:xfrm>
        </p:spPr>
        <p:txBody>
          <a:bodyPr/>
          <a:lstStyle/>
          <a:p>
            <a:r>
              <a:rPr lang="en-US"/>
              <a:t>SOAR Las Vegas October 2021</a:t>
            </a:r>
            <a:endParaRPr lang="ru-RU"/>
          </a:p>
        </p:txBody>
      </p:sp>
      <p:sp>
        <p:nvSpPr>
          <p:cNvPr id="5" name="Slide Number Placeholder 4">
            <a:extLst>
              <a:ext uri="{FF2B5EF4-FFF2-40B4-BE49-F238E27FC236}">
                <a16:creationId xmlns:a16="http://schemas.microsoft.com/office/drawing/2014/main" id="{CFEE48EC-430B-4D42-9565-527E52286C4D}"/>
              </a:ext>
            </a:extLst>
          </p:cNvPr>
          <p:cNvSpPr>
            <a:spLocks noGrp="1"/>
          </p:cNvSpPr>
          <p:nvPr>
            <p:ph type="sldNum" sz="quarter" idx="12"/>
          </p:nvPr>
        </p:nvSpPr>
        <p:spPr/>
        <p:txBody>
          <a:bodyPr/>
          <a:lstStyle/>
          <a:p>
            <a:fld id="{D495E168-DA5E-4888-8D8A-92B118324C14}" type="slidenum">
              <a:rPr lang="ru-RU" smtClean="0"/>
              <a:pPr/>
              <a:t>7</a:t>
            </a:fld>
            <a:endParaRPr lang="ru-RU"/>
          </a:p>
        </p:txBody>
      </p:sp>
      <p:sp>
        <p:nvSpPr>
          <p:cNvPr id="18" name="Title 17">
            <a:extLst>
              <a:ext uri="{FF2B5EF4-FFF2-40B4-BE49-F238E27FC236}">
                <a16:creationId xmlns:a16="http://schemas.microsoft.com/office/drawing/2014/main" id="{25FFEE72-AB8A-420C-9EA9-F1B95DCFAADD}"/>
              </a:ext>
            </a:extLst>
          </p:cNvPr>
          <p:cNvSpPr>
            <a:spLocks noGrp="1"/>
          </p:cNvSpPr>
          <p:nvPr>
            <p:ph type="title"/>
          </p:nvPr>
        </p:nvSpPr>
        <p:spPr>
          <a:xfrm>
            <a:off x="4093831" y="689096"/>
            <a:ext cx="3518542" cy="740720"/>
          </a:xfrm>
        </p:spPr>
        <p:txBody>
          <a:bodyPr/>
          <a:lstStyle/>
          <a:p>
            <a:r>
              <a:rPr lang="hy-AM" b="0" dirty="0">
                <a:latin typeface="MACCOS DOUBLE Demo" panose="02000500000000000000" pitchFamily="2" charset="0"/>
              </a:rPr>
              <a:t>Սպորտ</a:t>
            </a:r>
            <a:endParaRPr lang="en-US" b="0" dirty="0">
              <a:latin typeface="MACCOS DOUBLE Demo" panose="02000500000000000000" pitchFamily="2" charset="0"/>
            </a:endParaRPr>
          </a:p>
        </p:txBody>
      </p:sp>
      <p:pic>
        <p:nvPicPr>
          <p:cNvPr id="22" name="Picture 4">
            <a:extLst>
              <a:ext uri="{FF2B5EF4-FFF2-40B4-BE49-F238E27FC236}">
                <a16:creationId xmlns:a16="http://schemas.microsoft.com/office/drawing/2014/main" id="{32621CB8-CA4B-4922-A382-C4E39464144B}"/>
              </a:ext>
            </a:extLst>
          </p:cNvPr>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8905" y="5949573"/>
            <a:ext cx="805164" cy="95375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NASCAR: Why doesn&amp;#39;t Las Vegas Motor Speedway have a night race?">
            <a:extLst>
              <a:ext uri="{FF2B5EF4-FFF2-40B4-BE49-F238E27FC236}">
                <a16:creationId xmlns:a16="http://schemas.microsoft.com/office/drawing/2014/main" id="{AAB3F64C-CF01-414F-AB2A-5878DF57DD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7643" y="2057401"/>
            <a:ext cx="5357657" cy="35712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in Trip to Vegas &amp;amp; PBR Finals Tickets - Travel Sweepstakes | Omaze">
            <a:extLst>
              <a:ext uri="{FF2B5EF4-FFF2-40B4-BE49-F238E27FC236}">
                <a16:creationId xmlns:a16="http://schemas.microsoft.com/office/drawing/2014/main" id="{2F600DE4-73DF-4638-A9EF-48653EB1DC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186"/>
          <a:stretch/>
        </p:blipFill>
        <p:spPr bwMode="auto">
          <a:xfrm>
            <a:off x="383677" y="2057401"/>
            <a:ext cx="5905500" cy="358097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23">
            <a:extLst>
              <a:ext uri="{FF2B5EF4-FFF2-40B4-BE49-F238E27FC236}">
                <a16:creationId xmlns:a16="http://schemas.microsoft.com/office/drawing/2014/main" id="{F839C94D-7751-4C17-9337-B1765CFD075A}"/>
              </a:ext>
            </a:extLst>
          </p:cNvPr>
          <p:cNvSpPr txBox="1">
            <a:spLocks/>
          </p:cNvSpPr>
          <p:nvPr/>
        </p:nvSpPr>
        <p:spPr>
          <a:xfrm>
            <a:off x="1571625" y="5693184"/>
            <a:ext cx="4884812" cy="40216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800" b="1" i="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y-AM" dirty="0">
                <a:cs typeface="Arial"/>
              </a:rPr>
              <a:t>Պրոֆեսիոնալ ցլամարտիկներ</a:t>
            </a:r>
            <a:r>
              <a:rPr lang="en-US" dirty="0">
                <a:cs typeface="Arial"/>
              </a:rPr>
              <a:t> (PBA)</a:t>
            </a:r>
            <a:endParaRPr lang="en-US" dirty="0"/>
          </a:p>
        </p:txBody>
      </p:sp>
      <p:sp>
        <p:nvSpPr>
          <p:cNvPr id="10" name="Text Placeholder 23">
            <a:extLst>
              <a:ext uri="{FF2B5EF4-FFF2-40B4-BE49-F238E27FC236}">
                <a16:creationId xmlns:a16="http://schemas.microsoft.com/office/drawing/2014/main" id="{B84B31F2-C441-4C3C-B914-55B5CC34CE04}"/>
              </a:ext>
            </a:extLst>
          </p:cNvPr>
          <p:cNvSpPr txBox="1">
            <a:spLocks/>
          </p:cNvSpPr>
          <p:nvPr/>
        </p:nvSpPr>
        <p:spPr>
          <a:xfrm>
            <a:off x="6456436" y="5693184"/>
            <a:ext cx="2727739" cy="40216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800" b="1" i="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y-AM" dirty="0">
                <a:cs typeface="Arial"/>
              </a:rPr>
              <a:t>ՆԱՍՔԱՐ </a:t>
            </a:r>
            <a:r>
              <a:rPr lang="en-US" dirty="0">
                <a:cs typeface="Arial"/>
              </a:rPr>
              <a:t>(NASCAR)</a:t>
            </a:r>
            <a:endParaRPr lang="en-US" dirty="0"/>
          </a:p>
        </p:txBody>
      </p:sp>
    </p:spTree>
    <p:extLst>
      <p:ext uri="{BB962C8B-B14F-4D97-AF65-F5344CB8AC3E}">
        <p14:creationId xmlns:p14="http://schemas.microsoft.com/office/powerpoint/2010/main" val="2028143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BC1A8D-E693-4704-8E11-5AAB4B40BAEF}"/>
              </a:ext>
            </a:extLst>
          </p:cNvPr>
          <p:cNvSpPr>
            <a:spLocks noGrp="1"/>
          </p:cNvSpPr>
          <p:nvPr>
            <p:ph type="ctrTitle"/>
          </p:nvPr>
        </p:nvSpPr>
        <p:spPr/>
        <p:txBody>
          <a:bodyPr/>
          <a:lstStyle/>
          <a:p>
            <a:r>
              <a:rPr lang="hy-AM" b="0" dirty="0"/>
              <a:t>Տնտեսություն և մշակույթ</a:t>
            </a:r>
            <a:endParaRPr lang="ru-RU" b="0" dirty="0"/>
          </a:p>
        </p:txBody>
      </p:sp>
      <p:sp>
        <p:nvSpPr>
          <p:cNvPr id="5" name="Subtitle 4">
            <a:extLst>
              <a:ext uri="{FF2B5EF4-FFF2-40B4-BE49-F238E27FC236}">
                <a16:creationId xmlns:a16="http://schemas.microsoft.com/office/drawing/2014/main" id="{18F92ECC-81D7-46DF-AF27-3388655CE442}"/>
              </a:ext>
            </a:extLst>
          </p:cNvPr>
          <p:cNvSpPr>
            <a:spLocks noGrp="1"/>
          </p:cNvSpPr>
          <p:nvPr>
            <p:ph type="subTitle" idx="1"/>
          </p:nvPr>
        </p:nvSpPr>
        <p:spPr/>
        <p:txBody>
          <a:bodyPr>
            <a:normAutofit/>
          </a:bodyPr>
          <a:lstStyle/>
          <a:p>
            <a:r>
              <a:rPr lang="hy-AM" dirty="0"/>
              <a:t>Զբոսաշրջություն, թանգարաններ</a:t>
            </a:r>
            <a:endParaRPr lang="ru-RU" dirty="0"/>
          </a:p>
        </p:txBody>
      </p:sp>
      <p:sp>
        <p:nvSpPr>
          <p:cNvPr id="11" name="Footer Placeholder 10">
            <a:extLst>
              <a:ext uri="{FF2B5EF4-FFF2-40B4-BE49-F238E27FC236}">
                <a16:creationId xmlns:a16="http://schemas.microsoft.com/office/drawing/2014/main" id="{1B906A6D-64CC-4021-B842-B0B179AB3E27}"/>
              </a:ext>
            </a:extLst>
          </p:cNvPr>
          <p:cNvSpPr>
            <a:spLocks noGrp="1"/>
          </p:cNvSpPr>
          <p:nvPr>
            <p:ph type="ftr" sz="quarter" idx="11"/>
          </p:nvPr>
        </p:nvSpPr>
        <p:spPr/>
        <p:txBody>
          <a:bodyPr/>
          <a:lstStyle/>
          <a:p>
            <a:r>
              <a:rPr lang="en-US"/>
              <a:t>SOAR Las Vegas October 2021</a:t>
            </a:r>
            <a:endParaRPr lang="ru-RU"/>
          </a:p>
        </p:txBody>
      </p:sp>
      <p:sp>
        <p:nvSpPr>
          <p:cNvPr id="12" name="Slide Number Placeholder 11">
            <a:extLst>
              <a:ext uri="{FF2B5EF4-FFF2-40B4-BE49-F238E27FC236}">
                <a16:creationId xmlns:a16="http://schemas.microsoft.com/office/drawing/2014/main" id="{B5E4C005-CB50-4CBB-83F0-3393A7AC6211}"/>
              </a:ext>
            </a:extLst>
          </p:cNvPr>
          <p:cNvSpPr>
            <a:spLocks noGrp="1"/>
          </p:cNvSpPr>
          <p:nvPr>
            <p:ph type="sldNum" sz="quarter" idx="12"/>
          </p:nvPr>
        </p:nvSpPr>
        <p:spPr/>
        <p:txBody>
          <a:bodyPr/>
          <a:lstStyle/>
          <a:p>
            <a:fld id="{D495E168-DA5E-4888-8D8A-92B118324C14}" type="slidenum">
              <a:rPr lang="ru-RU" smtClean="0"/>
              <a:pPr/>
              <a:t>8</a:t>
            </a:fld>
            <a:endParaRPr lang="ru-RU"/>
          </a:p>
        </p:txBody>
      </p:sp>
      <p:pic>
        <p:nvPicPr>
          <p:cNvPr id="25" name="Picture Placeholder 24">
            <a:extLst>
              <a:ext uri="{FF2B5EF4-FFF2-40B4-BE49-F238E27FC236}">
                <a16:creationId xmlns:a16="http://schemas.microsoft.com/office/drawing/2014/main" id="{D36AA205-D060-4659-8919-AA2B789A4C51}"/>
              </a:ext>
            </a:extLst>
          </p:cNvPr>
          <p:cNvPicPr>
            <a:picLocks noGrp="1" noChangeAspect="1"/>
          </p:cNvPicPr>
          <p:nvPr>
            <p:ph type="pic" sz="quarter" idx="13"/>
          </p:nvPr>
        </p:nvPicPr>
        <p:blipFill>
          <a:blip>
            <a:extLst>
              <a:ext uri="{28A0092B-C50C-407E-A947-70E740481C1C}">
                <a14:useLocalDpi xmlns:a14="http://schemas.microsoft.com/office/drawing/2010/main" val="0"/>
              </a:ext>
            </a:extLst>
          </a:blip>
          <a:srcRect t="20595" b="20595"/>
          <a:stretch/>
        </p:blipFill>
        <p:spPr>
          <a:xfrm>
            <a:off x="912412" y="2373273"/>
            <a:ext cx="11271651" cy="2549580"/>
          </a:xfrm>
        </p:spPr>
      </p:pic>
      <p:pic>
        <p:nvPicPr>
          <p:cNvPr id="26" name="Picture 4">
            <a:extLst>
              <a:ext uri="{FF2B5EF4-FFF2-40B4-BE49-F238E27FC236}">
                <a16:creationId xmlns:a16="http://schemas.microsoft.com/office/drawing/2014/main" id="{1EB21C89-6C53-4DCB-89D9-67F49E66D2D1}"/>
              </a:ext>
            </a:extLst>
          </p:cNvPr>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8905" y="5949573"/>
            <a:ext cx="805164" cy="953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436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79B87-4AA7-436A-A28E-213168C1C67B}"/>
              </a:ext>
            </a:extLst>
          </p:cNvPr>
          <p:cNvSpPr>
            <a:spLocks noGrp="1"/>
          </p:cNvSpPr>
          <p:nvPr>
            <p:ph type="title"/>
          </p:nvPr>
        </p:nvSpPr>
        <p:spPr>
          <a:xfrm>
            <a:off x="383677" y="459624"/>
            <a:ext cx="4503295" cy="782638"/>
          </a:xfrm>
        </p:spPr>
        <p:txBody>
          <a:bodyPr/>
          <a:lstStyle/>
          <a:p>
            <a:r>
              <a:rPr lang="hy-AM" b="0" dirty="0"/>
              <a:t>Տնտեսություն</a:t>
            </a:r>
            <a:endParaRPr lang="ru-RU" b="0" dirty="0"/>
          </a:p>
        </p:txBody>
      </p:sp>
      <p:sp>
        <p:nvSpPr>
          <p:cNvPr id="24" name="Text Placeholder 23">
            <a:extLst>
              <a:ext uri="{FF2B5EF4-FFF2-40B4-BE49-F238E27FC236}">
                <a16:creationId xmlns:a16="http://schemas.microsoft.com/office/drawing/2014/main" id="{DA95CB00-346A-4BCB-AB0E-28FBDAD2E1ED}"/>
              </a:ext>
            </a:extLst>
          </p:cNvPr>
          <p:cNvSpPr>
            <a:spLocks noGrp="1"/>
          </p:cNvSpPr>
          <p:nvPr>
            <p:ph type="body" sz="quarter" idx="16"/>
          </p:nvPr>
        </p:nvSpPr>
        <p:spPr>
          <a:xfrm>
            <a:off x="352499" y="1159368"/>
            <a:ext cx="4565650" cy="1333332"/>
          </a:xfrm>
        </p:spPr>
        <p:txBody>
          <a:bodyPr vert="horz" lIns="91440" tIns="45720" rIns="91440" bIns="45720" rtlCol="0" anchor="t">
            <a:noAutofit/>
          </a:bodyPr>
          <a:lstStyle/>
          <a:p>
            <a:r>
              <a:rPr lang="hy-AM" b="0" dirty="0">
                <a:ea typeface="+mn-lt"/>
                <a:cs typeface="+mn-lt"/>
              </a:rPr>
              <a:t>Վեգասի տնտեսության հիմնական շարժիչ ուժերն են զբոսաշրջությունը, խաղերը։</a:t>
            </a:r>
            <a:endParaRPr lang="en-US" dirty="0"/>
          </a:p>
        </p:txBody>
      </p:sp>
      <p:sp>
        <p:nvSpPr>
          <p:cNvPr id="3" name="Footer Placeholder 2">
            <a:extLst>
              <a:ext uri="{FF2B5EF4-FFF2-40B4-BE49-F238E27FC236}">
                <a16:creationId xmlns:a16="http://schemas.microsoft.com/office/drawing/2014/main" id="{56F8E1FB-FE5C-46BC-83C4-88721E70C4E1}"/>
              </a:ext>
            </a:extLst>
          </p:cNvPr>
          <p:cNvSpPr>
            <a:spLocks noGrp="1"/>
          </p:cNvSpPr>
          <p:nvPr>
            <p:ph type="ftr" sz="quarter" idx="11"/>
          </p:nvPr>
        </p:nvSpPr>
        <p:spPr>
          <a:xfrm>
            <a:off x="811115" y="6344859"/>
            <a:ext cx="3908793" cy="365125"/>
          </a:xfrm>
        </p:spPr>
        <p:txBody>
          <a:bodyPr/>
          <a:lstStyle/>
          <a:p>
            <a:r>
              <a:rPr lang="en-US"/>
              <a:t>SOAR Las Vegas October 2021</a:t>
            </a:r>
            <a:endParaRPr lang="ru-RU"/>
          </a:p>
        </p:txBody>
      </p:sp>
      <p:sp>
        <p:nvSpPr>
          <p:cNvPr id="4" name="Slide Number Placeholder 3">
            <a:extLst>
              <a:ext uri="{FF2B5EF4-FFF2-40B4-BE49-F238E27FC236}">
                <a16:creationId xmlns:a16="http://schemas.microsoft.com/office/drawing/2014/main" id="{9DFFC05B-6738-42DC-8BE6-C9279D17A4F6}"/>
              </a:ext>
            </a:extLst>
          </p:cNvPr>
          <p:cNvSpPr>
            <a:spLocks noGrp="1"/>
          </p:cNvSpPr>
          <p:nvPr>
            <p:ph type="sldNum" sz="quarter" idx="12"/>
          </p:nvPr>
        </p:nvSpPr>
        <p:spPr/>
        <p:txBody>
          <a:bodyPr/>
          <a:lstStyle/>
          <a:p>
            <a:fld id="{D495E168-DA5E-4888-8D8A-92B118324C14}" type="slidenum">
              <a:rPr lang="ru-RU" smtClean="0"/>
              <a:pPr/>
              <a:t>9</a:t>
            </a:fld>
            <a:endParaRPr lang="ru-RU"/>
          </a:p>
        </p:txBody>
      </p:sp>
      <p:pic>
        <p:nvPicPr>
          <p:cNvPr id="9" name="Picture 4">
            <a:extLst>
              <a:ext uri="{FF2B5EF4-FFF2-40B4-BE49-F238E27FC236}">
                <a16:creationId xmlns:a16="http://schemas.microsoft.com/office/drawing/2014/main" id="{7E6E0956-A6FE-4882-87DB-39A6ACEBA36F}"/>
              </a:ext>
            </a:extLst>
          </p:cNvPr>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8905" y="5949573"/>
            <a:ext cx="805164" cy="95375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67B50AF-A51A-43A2-8889-397653BBA663}"/>
              </a:ext>
            </a:extLst>
          </p:cNvPr>
          <p:cNvSpPr txBox="1"/>
          <p:nvPr/>
        </p:nvSpPr>
        <p:spPr>
          <a:xfrm rot="5400000">
            <a:off x="4036616" y="4894107"/>
            <a:ext cx="2624505" cy="276999"/>
          </a:xfrm>
          <a:prstGeom prst="rect">
            <a:avLst/>
          </a:prstGeom>
          <a:noFill/>
        </p:spPr>
        <p:txBody>
          <a:bodyPr wrap="square">
            <a:spAutoFit/>
          </a:bodyPr>
          <a:lstStyle/>
          <a:p>
            <a:r>
              <a:rPr lang="en-US" sz="1200"/>
              <a:t>San Diego Natural History Museum</a:t>
            </a:r>
          </a:p>
        </p:txBody>
      </p:sp>
      <p:sp>
        <p:nvSpPr>
          <p:cNvPr id="20" name="TextBox 19">
            <a:extLst>
              <a:ext uri="{FF2B5EF4-FFF2-40B4-BE49-F238E27FC236}">
                <a16:creationId xmlns:a16="http://schemas.microsoft.com/office/drawing/2014/main" id="{20F56A7E-219E-4753-A536-7F4FEF05E480}"/>
              </a:ext>
            </a:extLst>
          </p:cNvPr>
          <p:cNvSpPr txBox="1"/>
          <p:nvPr/>
        </p:nvSpPr>
        <p:spPr>
          <a:xfrm>
            <a:off x="6290896" y="6287951"/>
            <a:ext cx="1921279" cy="276999"/>
          </a:xfrm>
          <a:prstGeom prst="rect">
            <a:avLst/>
          </a:prstGeom>
          <a:noFill/>
        </p:spPr>
        <p:txBody>
          <a:bodyPr wrap="square">
            <a:spAutoFit/>
          </a:bodyPr>
          <a:lstStyle/>
          <a:p>
            <a:r>
              <a:rPr lang="en-US" sz="1200"/>
              <a:t>San Diego Museum of Art</a:t>
            </a:r>
          </a:p>
        </p:txBody>
      </p:sp>
      <p:sp>
        <p:nvSpPr>
          <p:cNvPr id="26" name="TextBox 25">
            <a:extLst>
              <a:ext uri="{FF2B5EF4-FFF2-40B4-BE49-F238E27FC236}">
                <a16:creationId xmlns:a16="http://schemas.microsoft.com/office/drawing/2014/main" id="{4CF55CB6-129E-42A2-A418-807ECFB3FC75}"/>
              </a:ext>
            </a:extLst>
          </p:cNvPr>
          <p:cNvSpPr txBox="1"/>
          <p:nvPr/>
        </p:nvSpPr>
        <p:spPr>
          <a:xfrm>
            <a:off x="8482302" y="6293791"/>
            <a:ext cx="2606112" cy="276999"/>
          </a:xfrm>
          <a:prstGeom prst="rect">
            <a:avLst/>
          </a:prstGeom>
          <a:noFill/>
        </p:spPr>
        <p:txBody>
          <a:bodyPr wrap="square">
            <a:spAutoFit/>
          </a:bodyPr>
          <a:lstStyle/>
          <a:p>
            <a:r>
              <a:rPr lang="en-US" sz="1200"/>
              <a:t>San Diego USS Midway Museum</a:t>
            </a:r>
          </a:p>
        </p:txBody>
      </p:sp>
      <p:pic>
        <p:nvPicPr>
          <p:cNvPr id="5" name="Picture 4">
            <a:extLst>
              <a:ext uri="{FF2B5EF4-FFF2-40B4-BE49-F238E27FC236}">
                <a16:creationId xmlns:a16="http://schemas.microsoft.com/office/drawing/2014/main" id="{30012C26-8538-4D5B-B78F-A2BBACCBFA45}"/>
              </a:ext>
            </a:extLst>
          </p:cNvPr>
          <p:cNvPicPr>
            <a:picLocks noChangeAspect="1"/>
          </p:cNvPicPr>
          <p:nvPr/>
        </p:nvPicPr>
        <p:blipFill>
          <a:blip r:embed="rId4"/>
          <a:stretch>
            <a:fillRect/>
          </a:stretch>
        </p:blipFill>
        <p:spPr>
          <a:xfrm>
            <a:off x="442424" y="2992675"/>
            <a:ext cx="2721060" cy="1722190"/>
          </a:xfrm>
          <a:prstGeom prst="rect">
            <a:avLst/>
          </a:prstGeom>
        </p:spPr>
      </p:pic>
      <p:sp>
        <p:nvSpPr>
          <p:cNvPr id="17" name="TextBox 16">
            <a:extLst>
              <a:ext uri="{FF2B5EF4-FFF2-40B4-BE49-F238E27FC236}">
                <a16:creationId xmlns:a16="http://schemas.microsoft.com/office/drawing/2014/main" id="{EB4CDFC0-0A25-44D0-BFE0-0B0D15ABE1C5}"/>
              </a:ext>
            </a:extLst>
          </p:cNvPr>
          <p:cNvSpPr txBox="1"/>
          <p:nvPr/>
        </p:nvSpPr>
        <p:spPr>
          <a:xfrm>
            <a:off x="692835" y="5214840"/>
            <a:ext cx="1801823" cy="646331"/>
          </a:xfrm>
          <a:prstGeom prst="rect">
            <a:avLst/>
          </a:prstGeom>
          <a:noFill/>
        </p:spPr>
        <p:txBody>
          <a:bodyPr wrap="square">
            <a:spAutoFit/>
          </a:bodyPr>
          <a:lstStyle/>
          <a:p>
            <a:r>
              <a:rPr lang="hy-AM" dirty="0">
                <a:solidFill>
                  <a:srgbClr val="197DCE"/>
                </a:solidFill>
              </a:rPr>
              <a:t>Լաս Վեգաս Ստրիփ</a:t>
            </a:r>
            <a:endParaRPr lang="en-US" dirty="0">
              <a:solidFill>
                <a:srgbClr val="197DCE"/>
              </a:solidFill>
            </a:endParaRPr>
          </a:p>
        </p:txBody>
      </p:sp>
      <p:pic>
        <p:nvPicPr>
          <p:cNvPr id="10" name="Picture 9">
            <a:extLst>
              <a:ext uri="{FF2B5EF4-FFF2-40B4-BE49-F238E27FC236}">
                <a16:creationId xmlns:a16="http://schemas.microsoft.com/office/drawing/2014/main" id="{E6DB1A6B-E737-4D43-A57A-5051D2C69E31}"/>
              </a:ext>
            </a:extLst>
          </p:cNvPr>
          <p:cNvPicPr>
            <a:picLocks noChangeAspect="1"/>
          </p:cNvPicPr>
          <p:nvPr/>
        </p:nvPicPr>
        <p:blipFill>
          <a:blip r:embed="rId5"/>
          <a:stretch>
            <a:fillRect/>
          </a:stretch>
        </p:blipFill>
        <p:spPr>
          <a:xfrm>
            <a:off x="5629580" y="371671"/>
            <a:ext cx="3161538" cy="2107692"/>
          </a:xfrm>
          <a:prstGeom prst="rect">
            <a:avLst/>
          </a:prstGeom>
        </p:spPr>
      </p:pic>
      <p:pic>
        <p:nvPicPr>
          <p:cNvPr id="12" name="Picture 11">
            <a:extLst>
              <a:ext uri="{FF2B5EF4-FFF2-40B4-BE49-F238E27FC236}">
                <a16:creationId xmlns:a16="http://schemas.microsoft.com/office/drawing/2014/main" id="{E4E096A4-7029-449B-BB68-957130ABD0BF}"/>
              </a:ext>
            </a:extLst>
          </p:cNvPr>
          <p:cNvPicPr>
            <a:picLocks noChangeAspect="1"/>
          </p:cNvPicPr>
          <p:nvPr/>
        </p:nvPicPr>
        <p:blipFill>
          <a:blip r:embed="rId6"/>
          <a:stretch>
            <a:fillRect/>
          </a:stretch>
        </p:blipFill>
        <p:spPr>
          <a:xfrm>
            <a:off x="8647424" y="1481929"/>
            <a:ext cx="3160075" cy="2106716"/>
          </a:xfrm>
          <a:prstGeom prst="rect">
            <a:avLst/>
          </a:prstGeom>
        </p:spPr>
      </p:pic>
      <p:sp>
        <p:nvSpPr>
          <p:cNvPr id="23" name="TextBox 22">
            <a:extLst>
              <a:ext uri="{FF2B5EF4-FFF2-40B4-BE49-F238E27FC236}">
                <a16:creationId xmlns:a16="http://schemas.microsoft.com/office/drawing/2014/main" id="{AD83D0C9-D50D-4A95-B542-79627CAD8EC8}"/>
              </a:ext>
            </a:extLst>
          </p:cNvPr>
          <p:cNvSpPr txBox="1"/>
          <p:nvPr/>
        </p:nvSpPr>
        <p:spPr>
          <a:xfrm>
            <a:off x="9254944" y="532387"/>
            <a:ext cx="1945036" cy="369332"/>
          </a:xfrm>
          <a:prstGeom prst="rect">
            <a:avLst/>
          </a:prstGeom>
          <a:noFill/>
        </p:spPr>
        <p:txBody>
          <a:bodyPr wrap="square">
            <a:spAutoFit/>
          </a:bodyPr>
          <a:lstStyle/>
          <a:p>
            <a:r>
              <a:rPr lang="hy-AM" dirty="0">
                <a:solidFill>
                  <a:srgbClr val="197DCE"/>
                </a:solidFill>
              </a:rPr>
              <a:t>Ֆրեմոնթ փողոց </a:t>
            </a:r>
            <a:endParaRPr lang="en-US" dirty="0">
              <a:solidFill>
                <a:srgbClr val="197DCE"/>
              </a:solidFill>
            </a:endParaRPr>
          </a:p>
        </p:txBody>
      </p:sp>
      <p:pic>
        <p:nvPicPr>
          <p:cNvPr id="14" name="Picture 13">
            <a:extLst>
              <a:ext uri="{FF2B5EF4-FFF2-40B4-BE49-F238E27FC236}">
                <a16:creationId xmlns:a16="http://schemas.microsoft.com/office/drawing/2014/main" id="{E0B52117-E8A1-420D-9F41-9164C3A1BDE6}"/>
              </a:ext>
            </a:extLst>
          </p:cNvPr>
          <p:cNvPicPr>
            <a:picLocks noChangeAspect="1"/>
          </p:cNvPicPr>
          <p:nvPr/>
        </p:nvPicPr>
        <p:blipFill>
          <a:blip r:embed="rId7"/>
          <a:stretch>
            <a:fillRect/>
          </a:stretch>
        </p:blipFill>
        <p:spPr>
          <a:xfrm>
            <a:off x="8235799" y="3788703"/>
            <a:ext cx="1940138" cy="2873829"/>
          </a:xfrm>
          <a:prstGeom prst="rect">
            <a:avLst/>
          </a:prstGeom>
        </p:spPr>
      </p:pic>
      <p:sp>
        <p:nvSpPr>
          <p:cNvPr id="27" name="TextBox 26">
            <a:extLst>
              <a:ext uri="{FF2B5EF4-FFF2-40B4-BE49-F238E27FC236}">
                <a16:creationId xmlns:a16="http://schemas.microsoft.com/office/drawing/2014/main" id="{0258DDF9-078A-470F-B6A1-925B83A7819B}"/>
              </a:ext>
            </a:extLst>
          </p:cNvPr>
          <p:cNvSpPr txBox="1"/>
          <p:nvPr/>
        </p:nvSpPr>
        <p:spPr>
          <a:xfrm>
            <a:off x="10100130" y="5170488"/>
            <a:ext cx="2199700" cy="646331"/>
          </a:xfrm>
          <a:prstGeom prst="rect">
            <a:avLst/>
          </a:prstGeom>
          <a:noFill/>
        </p:spPr>
        <p:txBody>
          <a:bodyPr wrap="square">
            <a:spAutoFit/>
          </a:bodyPr>
          <a:lstStyle/>
          <a:p>
            <a:r>
              <a:rPr lang="hy-AM" b="1" dirty="0">
                <a:solidFill>
                  <a:srgbClr val="197DCE"/>
                </a:solidFill>
              </a:rPr>
              <a:t>Լաս Վեգասի ֆիլմի փառատոն</a:t>
            </a:r>
            <a:endParaRPr lang="en-US" b="1" dirty="0">
              <a:solidFill>
                <a:srgbClr val="197DCE"/>
              </a:solidFill>
            </a:endParaRPr>
          </a:p>
        </p:txBody>
      </p:sp>
      <p:pic>
        <p:nvPicPr>
          <p:cNvPr id="16" name="Online Media 15" title="Las Vegas - City Video Guide">
            <a:hlinkClick r:id="" action="ppaction://media"/>
            <a:extLst>
              <a:ext uri="{FF2B5EF4-FFF2-40B4-BE49-F238E27FC236}">
                <a16:creationId xmlns:a16="http://schemas.microsoft.com/office/drawing/2014/main" id="{5E0BDD85-D16B-4770-84E2-9AEAE538F04D}"/>
              </a:ext>
            </a:extLst>
          </p:cNvPr>
          <p:cNvPicPr>
            <a:picLocks noRot="1" noChangeAspect="1"/>
          </p:cNvPicPr>
          <p:nvPr>
            <a:videoFile r:link="rId1"/>
          </p:nvPr>
        </p:nvPicPr>
        <p:blipFill>
          <a:blip r:embed="rId8"/>
          <a:stretch>
            <a:fillRect/>
          </a:stretch>
        </p:blipFill>
        <p:spPr>
          <a:xfrm>
            <a:off x="3280878" y="3610852"/>
            <a:ext cx="4697403" cy="2654033"/>
          </a:xfrm>
          <a:prstGeom prst="rect">
            <a:avLst/>
          </a:prstGeom>
        </p:spPr>
      </p:pic>
    </p:spTree>
    <p:extLst>
      <p:ext uri="{BB962C8B-B14F-4D97-AF65-F5344CB8AC3E}">
        <p14:creationId xmlns:p14="http://schemas.microsoft.com/office/powerpoint/2010/main" val="202353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theme/theme1.xml><?xml version="1.0" encoding="utf-8"?>
<a:theme xmlns:a="http://schemas.openxmlformats.org/drawingml/2006/main" name="Office Theme">
  <a:themeElements>
    <a:clrScheme name="Custom 21">
      <a:dk1>
        <a:sysClr val="windowText" lastClr="000000"/>
      </a:dk1>
      <a:lt1>
        <a:sysClr val="window" lastClr="FFFFFF"/>
      </a:lt1>
      <a:dk2>
        <a:srgbClr val="0048B3"/>
      </a:dk2>
      <a:lt2>
        <a:srgbClr val="7C77B9"/>
      </a:lt2>
      <a:accent1>
        <a:srgbClr val="008EDC"/>
      </a:accent1>
      <a:accent2>
        <a:srgbClr val="7A0078"/>
      </a:accent2>
      <a:accent3>
        <a:srgbClr val="D30F64"/>
      </a:accent3>
      <a:accent4>
        <a:srgbClr val="006FC9"/>
      </a:accent4>
      <a:accent5>
        <a:srgbClr val="00FFFF"/>
      </a:accent5>
      <a:accent6>
        <a:srgbClr val="EEB902"/>
      </a:accent6>
      <a:hlink>
        <a:srgbClr val="D30F64"/>
      </a:hlink>
      <a:folHlink>
        <a:srgbClr val="D30F64"/>
      </a:folHlink>
    </a:clrScheme>
    <a:fontScheme name="Custom 7">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2000">
              <a:schemeClr val="accent1"/>
            </a:gs>
            <a:gs pos="100000">
              <a:schemeClr val="accent3"/>
            </a:gs>
          </a:gsLst>
          <a:lin ang="0" scaled="1"/>
          <a:tileRect/>
        </a:gra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NBPL_Fun_MO - v6" id="{A0D08BF4-A6B2-4810-A990-861B25D0A27E}" vid="{9CA1A813-01EE-4EED-9E0D-BBBA258A4E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738</Words>
  <Application>Microsoft Office PowerPoint</Application>
  <PresentationFormat>Widescreen</PresentationFormat>
  <Paragraphs>195</Paragraphs>
  <Slides>16</Slides>
  <Notes>15</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Century Gothic</vt:lpstr>
      <vt:lpstr>MACCOS DOUBLE Demo</vt:lpstr>
      <vt:lpstr>Raleway</vt:lpstr>
      <vt:lpstr>Roboto</vt:lpstr>
      <vt:lpstr>Office Theme</vt:lpstr>
      <vt:lpstr>Լաս Վեգաս, ԱՄՆ</vt:lpstr>
      <vt:lpstr>ԲՈՎԱՆԴԱԿՈՒԹՅՈՒՆ</vt:lpstr>
      <vt:lpstr>Ծանոթություն</vt:lpstr>
      <vt:lpstr>Տարածքը</vt:lpstr>
      <vt:lpstr>Կրթություն</vt:lpstr>
      <vt:lpstr>Սպորտ</vt:lpstr>
      <vt:lpstr>Սպորտ</vt:lpstr>
      <vt:lpstr>Տնտեսություն և մշակույթ</vt:lpstr>
      <vt:lpstr>Տնտեսություն</vt:lpstr>
      <vt:lpstr>Մշակույթ</vt:lpstr>
      <vt:lpstr>Դիտարժան վայրեր</vt:lpstr>
      <vt:lpstr>Դիտարժան վայրեր</vt:lpstr>
      <vt:lpstr>Հուվեր Դեմ </vt:lpstr>
      <vt:lpstr>Ռեդ ռոք կանյոն</vt:lpstr>
      <vt:lpstr>PowerPoint Presentation</vt:lpstr>
      <vt:lpstr>Շնորհակալություն</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Լաս Վեգաս, ԱՄՆ</dc:title>
  <dc:creator>User</dc:creator>
  <cp:lastModifiedBy>User</cp:lastModifiedBy>
  <cp:revision>2</cp:revision>
  <dcterms:modified xsi:type="dcterms:W3CDTF">2022-01-16T07:45:57Z</dcterms:modified>
</cp:coreProperties>
</file>