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44a4e71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44a4e718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44a4e718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44a4e718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44a4e718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44a4e718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44a4e718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44a4e718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44a4e718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44a4e718e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44a4e718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44a4e718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06eeabf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06eeabf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06eeabf1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06eeabf1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d814e744f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d814e744f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06eeabf1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06eeabf1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d44a4e71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d44a4e71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6eeabf1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06eeabf1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d814e74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d814e74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d814e744f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d814e744f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44a4e718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44a4e718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06eeabf1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d06eeabf1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44a4e718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44a4e718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078a98cb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078a98cb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44a4e718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44a4e718e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078a98c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078a98c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2588" y="1421900"/>
            <a:ext cx="2844600" cy="189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/>
          <p:nvPr/>
        </p:nvSpPr>
        <p:spPr>
          <a:xfrm>
            <a:off x="1994650" y="2958350"/>
            <a:ext cx="64545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88" y="6245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9697" y="2873247"/>
            <a:ext cx="1315050" cy="19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8700" y="161125"/>
            <a:ext cx="2408725" cy="18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5675" y="3190500"/>
            <a:ext cx="2163098" cy="1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238" y="161125"/>
            <a:ext cx="3923325" cy="21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625" y="697300"/>
            <a:ext cx="3713076" cy="24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206975" y="372575"/>
            <a:ext cx="248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250" y="2899474"/>
            <a:ext cx="3319526" cy="20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4801975" y="4046500"/>
            <a:ext cx="3084000" cy="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4150" y="182229"/>
            <a:ext cx="3319525" cy="1973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1890" y="0"/>
            <a:ext cx="4144316" cy="51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2420" y="0"/>
            <a:ext cx="5107262" cy="287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4623" y="3094725"/>
            <a:ext cx="1418975" cy="18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3061" y="2879100"/>
            <a:ext cx="3396617" cy="226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225" y="542575"/>
            <a:ext cx="509463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7275" y="288125"/>
            <a:ext cx="4723748" cy="456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846500" cy="25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500" y="445025"/>
            <a:ext cx="5319450" cy="39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925" y="208100"/>
            <a:ext cx="19431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9175" y="2107551"/>
            <a:ext cx="1663699" cy="249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3"/>
          <p:cNvSpPr txBox="1"/>
          <p:nvPr/>
        </p:nvSpPr>
        <p:spPr>
          <a:xfrm>
            <a:off x="2720300" y="798450"/>
            <a:ext cx="53478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825" y="1208250"/>
            <a:ext cx="5848350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4">
            <a:alphaModFix/>
          </a:blip>
          <a:srcRect t="1610" b="-1609"/>
          <a:stretch/>
        </p:blipFill>
        <p:spPr>
          <a:xfrm>
            <a:off x="5960525" y="0"/>
            <a:ext cx="3183475" cy="522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499" y="173000"/>
            <a:ext cx="2462500" cy="23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0050" y="2801724"/>
            <a:ext cx="2735023" cy="199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498850" y="387925"/>
            <a:ext cx="14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4" y="2485898"/>
            <a:ext cx="3204425" cy="233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9450" y="387924"/>
            <a:ext cx="3869901" cy="25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/>
          <p:nvPr/>
        </p:nvSpPr>
        <p:spPr>
          <a:xfrm>
            <a:off x="3580775" y="3187525"/>
            <a:ext cx="13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227" y="219275"/>
            <a:ext cx="5313646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2649" y="1217650"/>
            <a:ext cx="2295500" cy="3429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500" y="617038"/>
            <a:ext cx="4380275" cy="29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326" y="412050"/>
            <a:ext cx="2750600" cy="410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modified xsi:type="dcterms:W3CDTF">2021-05-04T20:26:35Z</dcterms:modified>
</cp:coreProperties>
</file>