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7"/>
  </p:notesMasterIdLst>
  <p:sldIdLst>
    <p:sldId id="271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8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E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00BAD-BDDF-48DA-8DD9-F2AC1F5C760A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7B7F3-6F7B-4E6E-8E8C-38537E6F62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023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D0F6669-D035-4467-8F86-132E959B288C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B4D21E2-8580-4107-B06B-533CCF8C8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4230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6669-D035-4467-8F86-132E959B288C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21E2-8580-4107-B06B-533CCF8C8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9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6669-D035-4467-8F86-132E959B288C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21E2-8580-4107-B06B-533CCF8C8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71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6669-D035-4467-8F86-132E959B288C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21E2-8580-4107-B06B-533CCF8C890D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4873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6669-D035-4467-8F86-132E959B288C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21E2-8580-4107-B06B-533CCF8C8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80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6669-D035-4467-8F86-132E959B288C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21E2-8580-4107-B06B-533CCF8C8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157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6669-D035-4467-8F86-132E959B288C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21E2-8580-4107-B06B-533CCF8C8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45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6669-D035-4467-8F86-132E959B288C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21E2-8580-4107-B06B-533CCF8C8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401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6669-D035-4467-8F86-132E959B288C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21E2-8580-4107-B06B-533CCF8C8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58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6669-D035-4467-8F86-132E959B288C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21E2-8580-4107-B06B-533CCF8C8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57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6669-D035-4467-8F86-132E959B288C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21E2-8580-4107-B06B-533CCF8C8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71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6669-D035-4467-8F86-132E959B288C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21E2-8580-4107-B06B-533CCF8C8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04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6669-D035-4467-8F86-132E959B288C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21E2-8580-4107-B06B-533CCF8C8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38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6669-D035-4467-8F86-132E959B288C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21E2-8580-4107-B06B-533CCF8C8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228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6669-D035-4467-8F86-132E959B288C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21E2-8580-4107-B06B-533CCF8C8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884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6669-D035-4467-8F86-132E959B288C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21E2-8580-4107-B06B-533CCF8C8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94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F6669-D035-4467-8F86-132E959B288C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D21E2-8580-4107-B06B-533CCF8C8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26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F6669-D035-4467-8F86-132E959B288C}" type="datetimeFigureOut">
              <a:rPr lang="ru-RU" smtClean="0"/>
              <a:t>03.08.2017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D21E2-8580-4107-B06B-533CCF8C89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16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7119">
            <a:off x="5955691" y="449060"/>
            <a:ext cx="4354401" cy="33337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Oval 5"/>
          <p:cNvSpPr/>
          <p:nvPr/>
        </p:nvSpPr>
        <p:spPr>
          <a:xfrm rot="540948">
            <a:off x="-1150135" y="2002123"/>
            <a:ext cx="11169529" cy="4421841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HELLO EVERYBODY  </a:t>
            </a:r>
            <a:r>
              <a:rPr lang="en-US" sz="9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sym typeface="Wingdings" panose="05000000000000000000" pitchFamily="2" charset="2"/>
              </a:rPr>
              <a:t></a:t>
            </a:r>
            <a:endParaRPr lang="ru-RU" sz="9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8" name="Martin Aharonyan   Mer tun">
            <a:hlinkClick r:id="" action="ppaction://media"/>
          </p:cNvPr>
          <p:cNvPicPr preferRelativeResize="0">
            <a:picLocks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225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5031" y="5565355"/>
            <a:ext cx="554636" cy="64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1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4" y="142877"/>
            <a:ext cx="6305549" cy="4729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13" y="2311003"/>
            <a:ext cx="6138862" cy="4604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31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2514">
            <a:off x="1195420" y="395272"/>
            <a:ext cx="4383523" cy="5835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9122">
            <a:off x="5992074" y="718616"/>
            <a:ext cx="4313845" cy="5742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58625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88" y="2343150"/>
            <a:ext cx="5867400" cy="440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50"/>
            <a:ext cx="6381749" cy="4786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val 3"/>
          <p:cNvSpPr/>
          <p:nvPr/>
        </p:nvSpPr>
        <p:spPr>
          <a:xfrm>
            <a:off x="6357938" y="-784962"/>
            <a:ext cx="5429250" cy="362817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 An old and good friend with </a:t>
            </a:r>
            <a:r>
              <a:rPr lang="en-US" sz="3200" b="1" dirty="0">
                <a:solidFill>
                  <a:srgbClr val="0070C0"/>
                </a:solidFill>
              </a:rPr>
              <a:t>her </a:t>
            </a:r>
            <a:r>
              <a:rPr lang="en-US" sz="3200" b="1" dirty="0" smtClean="0">
                <a:solidFill>
                  <a:srgbClr val="0070C0"/>
                </a:solidFill>
              </a:rPr>
              <a:t>beautiful daughters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7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75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328738"/>
            <a:ext cx="8715375" cy="5654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val 5"/>
          <p:cNvSpPr/>
          <p:nvPr/>
        </p:nvSpPr>
        <p:spPr>
          <a:xfrm>
            <a:off x="228600" y="100014"/>
            <a:ext cx="11930063" cy="122872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 MER </a:t>
            </a:r>
            <a:r>
              <a:rPr lang="en-US" sz="48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DOON AND SOAR</a:t>
            </a:r>
            <a:endParaRPr lang="ru-RU" sz="4800" b="1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5022056" y="200025"/>
            <a:ext cx="7043738" cy="165735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199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 rot="20745765">
            <a:off x="280061" y="375519"/>
            <a:ext cx="7560895" cy="25943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</a:t>
            </a:r>
            <a:endParaRPr lang="ru-RU" sz="8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Cloud 8"/>
          <p:cNvSpPr/>
          <p:nvPr/>
        </p:nvSpPr>
        <p:spPr>
          <a:xfrm rot="745855">
            <a:off x="4959810" y="2493063"/>
            <a:ext cx="7103256" cy="3652962"/>
          </a:xfrm>
          <a:prstGeom prst="cloud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/>
              <a:t>SOAR</a:t>
            </a:r>
            <a:endParaRPr lang="ru-RU" sz="13800" b="1" dirty="0"/>
          </a:p>
        </p:txBody>
      </p:sp>
    </p:spTree>
    <p:extLst>
      <p:ext uri="{BB962C8B-B14F-4D97-AF65-F5344CB8AC3E}">
        <p14:creationId xmlns:p14="http://schemas.microsoft.com/office/powerpoint/2010/main" val="3675241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-142875"/>
            <a:ext cx="7334250" cy="733425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 rot="267229">
            <a:off x="-1679056" y="3410016"/>
            <a:ext cx="11726682" cy="29971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 FOR ATTENTION</a:t>
            </a:r>
            <a:endParaRPr lang="ru-RU" sz="8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9541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-7.40741E-7 L 1.041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 rot="2396644">
            <a:off x="697376" y="2414586"/>
            <a:ext cx="5200650" cy="3300413"/>
          </a:xfrm>
          <a:prstGeom prst="cloud">
            <a:avLst/>
          </a:prstGeom>
          <a:solidFill>
            <a:srgbClr val="8DE7F3"/>
          </a:solidFill>
          <a:ln>
            <a:solidFill>
              <a:schemeClr val="bg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i="1" dirty="0" err="1" smtClean="0">
                <a:solidFill>
                  <a:srgbClr val="FF0000"/>
                </a:solidFill>
              </a:rPr>
              <a:t>Mer</a:t>
            </a:r>
            <a:r>
              <a:rPr lang="en-US" sz="6000" b="1" i="1" dirty="0" smtClean="0">
                <a:solidFill>
                  <a:srgbClr val="FF0000"/>
                </a:solidFill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</a:rPr>
              <a:t>Doon</a:t>
            </a:r>
            <a:endParaRPr lang="ru-RU" sz="6000" b="1" i="1" dirty="0">
              <a:solidFill>
                <a:srgbClr val="FF0000"/>
              </a:solidFill>
            </a:endParaRPr>
          </a:p>
        </p:txBody>
      </p:sp>
      <p:sp>
        <p:nvSpPr>
          <p:cNvPr id="3" name="Cloud 2"/>
          <p:cNvSpPr/>
          <p:nvPr/>
        </p:nvSpPr>
        <p:spPr>
          <a:xfrm rot="20029970">
            <a:off x="6400800" y="2721464"/>
            <a:ext cx="5200650" cy="3300413"/>
          </a:xfrm>
          <a:prstGeom prst="cloud">
            <a:avLst/>
          </a:prstGeom>
          <a:solidFill>
            <a:srgbClr val="8DE7F3"/>
          </a:solidFill>
          <a:ln>
            <a:solidFill>
              <a:schemeClr val="bg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i="1" dirty="0" smtClean="0">
                <a:solidFill>
                  <a:srgbClr val="FF0000"/>
                </a:solidFill>
              </a:rPr>
              <a:t>SOAR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3175" y="642937"/>
            <a:ext cx="7615237" cy="12001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Welcome</a:t>
            </a:r>
            <a:r>
              <a:rPr lang="en-US" sz="80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ru-RU" sz="11500" b="1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8294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070" y="128588"/>
            <a:ext cx="8085589" cy="6840000"/>
          </a:xfrm>
          <a:prstGeom prst="rect">
            <a:avLst/>
          </a:prstGeom>
          <a:ln>
            <a:noFill/>
          </a:ln>
          <a:effectLst>
            <a:softEdge rad="317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4979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695">
            <a:off x="211040" y="-198720"/>
            <a:ext cx="6586538" cy="5403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927">
            <a:off x="5448229" y="1274426"/>
            <a:ext cx="6834187" cy="5125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Oval 9"/>
          <p:cNvSpPr/>
          <p:nvPr/>
        </p:nvSpPr>
        <p:spPr>
          <a:xfrm rot="578973">
            <a:off x="7094625" y="6227"/>
            <a:ext cx="5500544" cy="1309209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SOAR </a:t>
            </a:r>
            <a:endParaRPr lang="ru-RU" sz="8000" b="1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rot="20716526">
            <a:off x="3362036" y="4594133"/>
            <a:ext cx="3996034" cy="21203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2014</a:t>
            </a:r>
            <a:endParaRPr lang="ru-RU" sz="9600" b="1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17487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8" y="0"/>
            <a:ext cx="8896349" cy="667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9344026" y="0"/>
            <a:ext cx="265747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</a:t>
            </a:r>
          </a:p>
          <a:p>
            <a:pPr algn="ctr"/>
            <a:r>
              <a:rPr lang="en-US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</a:t>
            </a:r>
          </a:p>
          <a:p>
            <a:pPr algn="ctr"/>
            <a:r>
              <a:rPr lang="en-US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 </a:t>
            </a:r>
          </a:p>
          <a:p>
            <a:pPr algn="ctr"/>
            <a:r>
              <a:rPr lang="en-US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sz="3200" b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</a:t>
            </a:r>
          </a:p>
          <a:p>
            <a:pPr algn="ctr"/>
            <a:r>
              <a:rPr lang="en-US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</a:t>
            </a:r>
          </a:p>
          <a:p>
            <a:pPr algn="ctr"/>
            <a:r>
              <a:rPr lang="en-US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</a:t>
            </a:r>
          </a:p>
          <a:p>
            <a:pPr algn="ctr"/>
            <a:r>
              <a:rPr lang="en-US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</a:t>
            </a:r>
          </a:p>
          <a:p>
            <a:pPr algn="ctr"/>
            <a:endParaRPr lang="en-US" sz="3200" b="1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r>
              <a:rPr lang="en-US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</a:t>
            </a:r>
          </a:p>
          <a:p>
            <a:pPr algn="ctr"/>
            <a:r>
              <a:rPr lang="en-US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</a:t>
            </a:r>
          </a:p>
          <a:p>
            <a:pPr algn="ctr"/>
            <a:r>
              <a:rPr lang="en-US" sz="32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</a:t>
            </a:r>
          </a:p>
          <a:p>
            <a:pPr algn="ctr"/>
            <a:r>
              <a:rPr lang="en-US" sz="3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7539061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787" y="2286000"/>
            <a:ext cx="6262688" cy="4697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142876"/>
            <a:ext cx="6034087" cy="467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79104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9" y="107156"/>
            <a:ext cx="6038851" cy="45291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2371725"/>
            <a:ext cx="5981700" cy="4486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3441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path" presetSubtype="0" accel="50000" decel="50000" fill="hold" nodeType="click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3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62700" cy="47720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1" y="2486025"/>
            <a:ext cx="5829300" cy="4371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Oval 3"/>
          <p:cNvSpPr/>
          <p:nvPr/>
        </p:nvSpPr>
        <p:spPr>
          <a:xfrm>
            <a:off x="7058024" y="228601"/>
            <a:ext cx="4900613" cy="17145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isometricOffAxis2Left"/>
              <a:lightRig rig="threePt" dir="t"/>
            </a:scene3d>
          </a:bodyPr>
          <a:lstStyle/>
          <a:p>
            <a:pPr algn="ctr"/>
            <a:r>
              <a:rPr lang="en-US" sz="4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AGHVERAN 2016</a:t>
            </a:r>
            <a:endParaRPr lang="ru-RU" sz="4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72954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43638" cy="4682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38" y="2396728"/>
            <a:ext cx="5948362" cy="446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05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682</TotalTime>
  <Words>46</Words>
  <Application>Microsoft Office PowerPoint</Application>
  <PresentationFormat>Widescreen</PresentationFormat>
  <Paragraphs>25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Trebuchet MS</vt:lpstr>
      <vt:lpstr>Tw Cen MT</vt:lpstr>
      <vt:lpstr>Wingdings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33</cp:revision>
  <dcterms:created xsi:type="dcterms:W3CDTF">2017-08-02T13:05:44Z</dcterms:created>
  <dcterms:modified xsi:type="dcterms:W3CDTF">2017-08-03T14:12:56Z</dcterms:modified>
</cp:coreProperties>
</file>